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Lst>
  <p:sldSz cy="5143500" cx="9144000"/>
  <p:notesSz cx="6858000" cy="9144000"/>
  <p:embeddedFontLst>
    <p:embeddedFont>
      <p:font typeface="Lobster"/>
      <p:regular r:id="rId1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font" Target="fonts/Lobster-regular.fntdata"/><Relationship Id="rId14" Type="http://schemas.openxmlformats.org/officeDocument/2006/relationships/slide" Target="slides/slide10.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Shape 3"/>
          <p:cNvSpPr/>
          <p:nvPr>
            <p:ph idx="2" type="sldImg"/>
          </p:nvPr>
        </p:nvSpPr>
        <p:spPr>
          <a:xfrm>
            <a:off x="381300" y="685800"/>
            <a:ext cx="609607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Shape 4"/>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www.wereldspotter.nl/afrika/zuid-afrika/taal-geld-en-cultuur"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www.wereldspotter.nl/afrika/zuid-afrika/taal-geld-en-cultuur"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0" name="Shape 50"/>
        <p:cNvGrpSpPr/>
        <p:nvPr/>
      </p:nvGrpSpPr>
      <p:grpSpPr>
        <a:xfrm>
          <a:off x="0" y="0"/>
          <a:ext cx="0" cy="0"/>
          <a:chOff x="0" y="0"/>
          <a:chExt cx="0" cy="0"/>
        </a:xfrm>
      </p:grpSpPr>
      <p:sp>
        <p:nvSpPr>
          <p:cNvPr id="51" name="Shape 51"/>
          <p:cNvSpPr/>
          <p:nvPr>
            <p:ph idx="2" type="sldImg"/>
          </p:nvPr>
        </p:nvSpPr>
        <p:spPr>
          <a:xfrm>
            <a:off x="381300" y="685800"/>
            <a:ext cx="6096075" cy="3429000"/>
          </a:xfrm>
          <a:custGeom>
            <a:pathLst>
              <a:path extrusionOk="0" h="120000" w="120000">
                <a:moveTo>
                  <a:pt x="0" y="0"/>
                </a:moveTo>
                <a:lnTo>
                  <a:pt x="120000" y="0"/>
                </a:lnTo>
                <a:lnTo>
                  <a:pt x="120000" y="120000"/>
                </a:lnTo>
                <a:lnTo>
                  <a:pt x="0" y="120000"/>
                </a:lnTo>
                <a:close/>
              </a:path>
            </a:pathLst>
          </a:custGeom>
        </p:spPr>
      </p:sp>
      <p:sp>
        <p:nvSpPr>
          <p:cNvPr id="52" name="Shape 52"/>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2" name="Shape 122"/>
        <p:cNvGrpSpPr/>
        <p:nvPr/>
      </p:nvGrpSpPr>
      <p:grpSpPr>
        <a:xfrm>
          <a:off x="0" y="0"/>
          <a:ext cx="0" cy="0"/>
          <a:chOff x="0" y="0"/>
          <a:chExt cx="0" cy="0"/>
        </a:xfrm>
      </p:grpSpPr>
      <p:sp>
        <p:nvSpPr>
          <p:cNvPr id="123" name="Shape 123"/>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24" name="Shape 124"/>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6" name="Shape 56"/>
        <p:cNvGrpSpPr/>
        <p:nvPr/>
      </p:nvGrpSpPr>
      <p:grpSpPr>
        <a:xfrm>
          <a:off x="0" y="0"/>
          <a:ext cx="0" cy="0"/>
          <a:chOff x="0" y="0"/>
          <a:chExt cx="0" cy="0"/>
        </a:xfrm>
      </p:grpSpPr>
      <p:sp>
        <p:nvSpPr>
          <p:cNvPr id="57" name="Shape 57"/>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58" name="Shape 58"/>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4" name="Shape 64"/>
        <p:cNvGrpSpPr/>
        <p:nvPr/>
      </p:nvGrpSpPr>
      <p:grpSpPr>
        <a:xfrm>
          <a:off x="0" y="0"/>
          <a:ext cx="0" cy="0"/>
          <a:chOff x="0" y="0"/>
          <a:chExt cx="0" cy="0"/>
        </a:xfrm>
      </p:grpSpPr>
      <p:sp>
        <p:nvSpPr>
          <p:cNvPr id="65" name="Shape 65"/>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66" name="Shape 66"/>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3" name="Shape 73"/>
        <p:cNvGrpSpPr/>
        <p:nvPr/>
      </p:nvGrpSpPr>
      <p:grpSpPr>
        <a:xfrm>
          <a:off x="0" y="0"/>
          <a:ext cx="0" cy="0"/>
          <a:chOff x="0" y="0"/>
          <a:chExt cx="0" cy="0"/>
        </a:xfrm>
      </p:grpSpPr>
      <p:sp>
        <p:nvSpPr>
          <p:cNvPr id="74" name="Shape 74"/>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75" name="Shape 75"/>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rPr lang="nl"/>
              <a:t>De tekst komt van het internet: </a:t>
            </a:r>
            <a:r>
              <a:rPr lang="nl" u="sng">
                <a:solidFill>
                  <a:schemeClr val="hlink"/>
                </a:solidFill>
                <a:hlinkClick r:id="rId2"/>
              </a:rPr>
              <a:t>http://www.wereldspotter.nl/afrika/zuid-afrika/taal-geld-en-cultuur</a:t>
            </a:r>
            <a:r>
              <a:rPr lang="nl"/>
              <a:t> </a:t>
            </a:r>
            <a:endParaRPr/>
          </a:p>
          <a:p>
            <a:pPr indent="0" lvl="0" marL="0">
              <a:spcBef>
                <a:spcPts val="0"/>
              </a:spcBef>
              <a:spcAft>
                <a:spcPts val="0"/>
              </a:spcAft>
              <a:buNone/>
            </a:pPr>
            <a:r>
              <a:rPr lang="nl"/>
              <a:t>Onder het kopje ‘Mens en cultuur’.</a:t>
            </a:r>
            <a:endParaRPr/>
          </a:p>
          <a:p>
            <a:pPr indent="0" lvl="0" marL="0" rtl="0">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3" name="Shape 83"/>
        <p:cNvGrpSpPr/>
        <p:nvPr/>
      </p:nvGrpSpPr>
      <p:grpSpPr>
        <a:xfrm>
          <a:off x="0" y="0"/>
          <a:ext cx="0" cy="0"/>
          <a:chOff x="0" y="0"/>
          <a:chExt cx="0" cy="0"/>
        </a:xfrm>
      </p:grpSpPr>
      <p:sp>
        <p:nvSpPr>
          <p:cNvPr id="84" name="Shape 84"/>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85" name="Shape 85"/>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rPr lang="nl"/>
              <a:t>Ook dit stukje tekst komt letterlijk van het internet: </a:t>
            </a:r>
            <a:r>
              <a:rPr lang="nl" u="sng">
                <a:solidFill>
                  <a:schemeClr val="hlink"/>
                </a:solidFill>
                <a:hlinkClick r:id="rId2"/>
              </a:rPr>
              <a:t>http://www.wereldspotter.nl/afrika/zuid-afrika/taal-geld-en-cultuur</a:t>
            </a:r>
            <a:endParaRPr/>
          </a:p>
          <a:p>
            <a:pPr indent="0" lvl="0" marL="0" rtl="0">
              <a:spcBef>
                <a:spcPts val="0"/>
              </a:spcBef>
              <a:spcAft>
                <a:spcPts val="0"/>
              </a:spcAft>
              <a:buNone/>
            </a:pPr>
            <a:r>
              <a:rPr lang="nl"/>
              <a:t>Onder het kopje “Eten en drinken”</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3" name="Shape 93"/>
        <p:cNvGrpSpPr/>
        <p:nvPr/>
      </p:nvGrpSpPr>
      <p:grpSpPr>
        <a:xfrm>
          <a:off x="0" y="0"/>
          <a:ext cx="0" cy="0"/>
          <a:chOff x="0" y="0"/>
          <a:chExt cx="0" cy="0"/>
        </a:xfrm>
      </p:grpSpPr>
      <p:sp>
        <p:nvSpPr>
          <p:cNvPr id="94" name="Shape 94"/>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95" name="Shape 95"/>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1" name="Shape 101"/>
        <p:cNvGrpSpPr/>
        <p:nvPr/>
      </p:nvGrpSpPr>
      <p:grpSpPr>
        <a:xfrm>
          <a:off x="0" y="0"/>
          <a:ext cx="0" cy="0"/>
          <a:chOff x="0" y="0"/>
          <a:chExt cx="0" cy="0"/>
        </a:xfrm>
      </p:grpSpPr>
      <p:sp>
        <p:nvSpPr>
          <p:cNvPr id="102" name="Shape 102"/>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03" name="Shape 103"/>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8" name="Shape 108"/>
        <p:cNvGrpSpPr/>
        <p:nvPr/>
      </p:nvGrpSpPr>
      <p:grpSpPr>
        <a:xfrm>
          <a:off x="0" y="0"/>
          <a:ext cx="0" cy="0"/>
          <a:chOff x="0" y="0"/>
          <a:chExt cx="0" cy="0"/>
        </a:xfrm>
      </p:grpSpPr>
      <p:sp>
        <p:nvSpPr>
          <p:cNvPr id="109" name="Shape 109"/>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10" name="Shape 110"/>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5" name="Shape 115"/>
        <p:cNvGrpSpPr/>
        <p:nvPr/>
      </p:nvGrpSpPr>
      <p:grpSpPr>
        <a:xfrm>
          <a:off x="0" y="0"/>
          <a:ext cx="0" cy="0"/>
          <a:chOff x="0" y="0"/>
          <a:chExt cx="0" cy="0"/>
        </a:xfrm>
      </p:grpSpPr>
      <p:sp>
        <p:nvSpPr>
          <p:cNvPr id="116" name="Shape 116"/>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17" name="Shape 117"/>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sp>
        <p:nvSpPr>
          <p:cNvPr id="10" name="Shape 10"/>
          <p:cNvSpPr txBox="1"/>
          <p:nvPr>
            <p:ph type="ctrTitle"/>
          </p:nvPr>
        </p:nvSpPr>
        <p:spPr>
          <a:xfrm>
            <a:off x="311708" y="744575"/>
            <a:ext cx="8520600" cy="2052600"/>
          </a:xfrm>
          <a:prstGeom prst="rect">
            <a:avLst/>
          </a:prstGeom>
        </p:spPr>
        <p:txBody>
          <a:bodyPr anchorCtr="0" anchor="b" bIns="91425" lIns="91425" spcFirstLastPara="1" rIns="91425" wrap="square" tIns="91425"/>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Shape 11"/>
          <p:cNvSpPr txBox="1"/>
          <p:nvPr>
            <p:ph idx="1" type="subTitle"/>
          </p:nvPr>
        </p:nvSpPr>
        <p:spPr>
          <a:xfrm>
            <a:off x="311700" y="2834125"/>
            <a:ext cx="8520600" cy="792600"/>
          </a:xfrm>
          <a:prstGeom prst="rect">
            <a:avLst/>
          </a:prstGeom>
        </p:spPr>
        <p:txBody>
          <a:bodyPr anchorCtr="0" anchor="t" bIns="91425" lIns="91425" spcFirstLastPara="1" rIns="91425" wrap="square" tIns="91425"/>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Shape 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44" name="Shape 44"/>
        <p:cNvGrpSpPr/>
        <p:nvPr/>
      </p:nvGrpSpPr>
      <p:grpSpPr>
        <a:xfrm>
          <a:off x="0" y="0"/>
          <a:ext cx="0" cy="0"/>
          <a:chOff x="0" y="0"/>
          <a:chExt cx="0" cy="0"/>
        </a:xfrm>
      </p:grpSpPr>
      <p:sp>
        <p:nvSpPr>
          <p:cNvPr id="45" name="Shape 45"/>
          <p:cNvSpPr txBox="1"/>
          <p:nvPr>
            <p:ph type="title"/>
          </p:nvPr>
        </p:nvSpPr>
        <p:spPr>
          <a:xfrm>
            <a:off x="311700" y="1106125"/>
            <a:ext cx="8520600" cy="1963500"/>
          </a:xfrm>
          <a:prstGeom prst="rect">
            <a:avLst/>
          </a:prstGeom>
        </p:spPr>
        <p:txBody>
          <a:bodyPr anchorCtr="0" anchor="b" bIns="91425" lIns="91425" spcFirstLastPara="1" rIns="91425" wrap="square" tIns="91425"/>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p:txBody>
      </p:sp>
      <p:sp>
        <p:nvSpPr>
          <p:cNvPr id="46" name="Shape 46"/>
          <p:cNvSpPr txBox="1"/>
          <p:nvPr>
            <p:ph idx="1" type="body"/>
          </p:nvPr>
        </p:nvSpPr>
        <p:spPr>
          <a:xfrm>
            <a:off x="311700" y="3152225"/>
            <a:ext cx="8520600" cy="1300800"/>
          </a:xfrm>
          <a:prstGeom prst="rect">
            <a:avLst/>
          </a:prstGeom>
        </p:spPr>
        <p:txBody>
          <a:bodyPr anchorCtr="0" anchor="t" bIns="91425" lIns="91425" spcFirstLastPara="1" rIns="91425" wrap="square" tIns="91425"/>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Shape 4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48" name="Shape 48"/>
        <p:cNvGrpSpPr/>
        <p:nvPr/>
      </p:nvGrpSpPr>
      <p:grpSpPr>
        <a:xfrm>
          <a:off x="0" y="0"/>
          <a:ext cx="0" cy="0"/>
          <a:chOff x="0" y="0"/>
          <a:chExt cx="0" cy="0"/>
        </a:xfrm>
      </p:grpSpPr>
      <p:sp>
        <p:nvSpPr>
          <p:cNvPr id="49" name="Shape 4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nl"/>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3" name="Shape 13"/>
        <p:cNvGrpSpPr/>
        <p:nvPr/>
      </p:nvGrpSpPr>
      <p:grpSpPr>
        <a:xfrm>
          <a:off x="0" y="0"/>
          <a:ext cx="0" cy="0"/>
          <a:chOff x="0" y="0"/>
          <a:chExt cx="0" cy="0"/>
        </a:xfrm>
      </p:grpSpPr>
      <p:sp>
        <p:nvSpPr>
          <p:cNvPr id="14" name="Shape 14"/>
          <p:cNvSpPr txBox="1"/>
          <p:nvPr>
            <p:ph type="title"/>
          </p:nvPr>
        </p:nvSpPr>
        <p:spPr>
          <a:xfrm>
            <a:off x="311700" y="2150850"/>
            <a:ext cx="8520600" cy="841800"/>
          </a:xfrm>
          <a:prstGeom prst="rect">
            <a:avLst/>
          </a:prstGeom>
        </p:spPr>
        <p:txBody>
          <a:bodyPr anchorCtr="0" anchor="ctr" bIns="91425" lIns="91425" spcFirstLastPara="1" rIns="91425" wrap="square" tIns="91425"/>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Shape 1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nl"/>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6" name="Shape 16"/>
        <p:cNvGrpSpPr/>
        <p:nvPr/>
      </p:nvGrpSpPr>
      <p:grpSpPr>
        <a:xfrm>
          <a:off x="0" y="0"/>
          <a:ext cx="0" cy="0"/>
          <a:chOff x="0" y="0"/>
          <a:chExt cx="0" cy="0"/>
        </a:xfrm>
      </p:grpSpPr>
      <p:sp>
        <p:nvSpPr>
          <p:cNvPr id="17" name="Shape 17"/>
          <p:cNvSpPr txBox="1"/>
          <p:nvPr>
            <p:ph type="title"/>
          </p:nvPr>
        </p:nvSpPr>
        <p:spPr>
          <a:xfrm>
            <a:off x="311700" y="445025"/>
            <a:ext cx="8520600" cy="572700"/>
          </a:xfrm>
          <a:prstGeom prst="rect">
            <a:avLst/>
          </a:prstGeom>
        </p:spPr>
        <p:txBody>
          <a:bodyPr anchorCtr="0" anchor="t" bIns="91425" lIns="91425" spcFirstLastPara="1" rIns="91425" wrap="square" tIns="91425"/>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Shape 18"/>
          <p:cNvSpPr txBox="1"/>
          <p:nvPr>
            <p:ph idx="1" type="body"/>
          </p:nvPr>
        </p:nvSpPr>
        <p:spPr>
          <a:xfrm>
            <a:off x="311700" y="1152475"/>
            <a:ext cx="8520600" cy="3416400"/>
          </a:xfrm>
          <a:prstGeom prst="rect">
            <a:avLst/>
          </a:prstGeom>
        </p:spPr>
        <p:txBody>
          <a:bodyPr anchorCtr="0" anchor="t" bIns="91425" lIns="91425" spcFirstLastPara="1" rIns="91425" wrap="square" tIns="91425"/>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Shape 1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nl"/>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0" name="Shape 20"/>
        <p:cNvGrpSpPr/>
        <p:nvPr/>
      </p:nvGrpSpPr>
      <p:grpSpPr>
        <a:xfrm>
          <a:off x="0" y="0"/>
          <a:ext cx="0" cy="0"/>
          <a:chOff x="0" y="0"/>
          <a:chExt cx="0" cy="0"/>
        </a:xfrm>
      </p:grpSpPr>
      <p:sp>
        <p:nvSpPr>
          <p:cNvPr id="21" name="Shape 21"/>
          <p:cNvSpPr txBox="1"/>
          <p:nvPr>
            <p:ph type="title"/>
          </p:nvPr>
        </p:nvSpPr>
        <p:spPr>
          <a:xfrm>
            <a:off x="311700" y="445025"/>
            <a:ext cx="8520600" cy="572700"/>
          </a:xfrm>
          <a:prstGeom prst="rect">
            <a:avLst/>
          </a:prstGeom>
        </p:spPr>
        <p:txBody>
          <a:bodyPr anchorCtr="0" anchor="t" bIns="91425" lIns="91425" spcFirstLastPara="1" rIns="91425" wrap="square" tIns="91425"/>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Shape 22"/>
          <p:cNvSpPr txBox="1"/>
          <p:nvPr>
            <p:ph idx="1" type="body"/>
          </p:nvPr>
        </p:nvSpPr>
        <p:spPr>
          <a:xfrm>
            <a:off x="311700" y="1152475"/>
            <a:ext cx="3999900" cy="3416400"/>
          </a:xfrm>
          <a:prstGeom prst="rect">
            <a:avLst/>
          </a:prstGeom>
        </p:spPr>
        <p:txBody>
          <a:bodyPr anchorCtr="0" anchor="t" bIns="91425" lIns="91425" spcFirstLastPara="1" rIns="91425" wrap="square" tIns="91425"/>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Shape 23"/>
          <p:cNvSpPr txBox="1"/>
          <p:nvPr>
            <p:ph idx="2" type="body"/>
          </p:nvPr>
        </p:nvSpPr>
        <p:spPr>
          <a:xfrm>
            <a:off x="4832400" y="1152475"/>
            <a:ext cx="3999900" cy="3416400"/>
          </a:xfrm>
          <a:prstGeom prst="rect">
            <a:avLst/>
          </a:prstGeom>
        </p:spPr>
        <p:txBody>
          <a:bodyPr anchorCtr="0" anchor="t" bIns="91425" lIns="91425" spcFirstLastPara="1" rIns="91425" wrap="square" tIns="91425"/>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Shape 2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nl"/>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5" name="Shape 25"/>
        <p:cNvGrpSpPr/>
        <p:nvPr/>
      </p:nvGrpSpPr>
      <p:grpSpPr>
        <a:xfrm>
          <a:off x="0" y="0"/>
          <a:ext cx="0" cy="0"/>
          <a:chOff x="0" y="0"/>
          <a:chExt cx="0" cy="0"/>
        </a:xfrm>
      </p:grpSpPr>
      <p:sp>
        <p:nvSpPr>
          <p:cNvPr id="26" name="Shape 26"/>
          <p:cNvSpPr txBox="1"/>
          <p:nvPr>
            <p:ph type="title"/>
          </p:nvPr>
        </p:nvSpPr>
        <p:spPr>
          <a:xfrm>
            <a:off x="311700" y="445025"/>
            <a:ext cx="8520600" cy="572700"/>
          </a:xfrm>
          <a:prstGeom prst="rect">
            <a:avLst/>
          </a:prstGeom>
        </p:spPr>
        <p:txBody>
          <a:bodyPr anchorCtr="0" anchor="t" bIns="91425" lIns="91425" spcFirstLastPara="1" rIns="91425" wrap="square" tIns="91425"/>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Shape 2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nl"/>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28" name="Shape 28"/>
        <p:cNvGrpSpPr/>
        <p:nvPr/>
      </p:nvGrpSpPr>
      <p:grpSpPr>
        <a:xfrm>
          <a:off x="0" y="0"/>
          <a:ext cx="0" cy="0"/>
          <a:chOff x="0" y="0"/>
          <a:chExt cx="0" cy="0"/>
        </a:xfrm>
      </p:grpSpPr>
      <p:sp>
        <p:nvSpPr>
          <p:cNvPr id="29" name="Shape 29"/>
          <p:cNvSpPr txBox="1"/>
          <p:nvPr>
            <p:ph type="title"/>
          </p:nvPr>
        </p:nvSpPr>
        <p:spPr>
          <a:xfrm>
            <a:off x="311700" y="555600"/>
            <a:ext cx="2808000" cy="755700"/>
          </a:xfrm>
          <a:prstGeom prst="rect">
            <a:avLst/>
          </a:prstGeom>
        </p:spPr>
        <p:txBody>
          <a:bodyPr anchorCtr="0" anchor="b" bIns="91425" lIns="91425" spcFirstLastPara="1" rIns="91425" wrap="square" tIns="91425"/>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Shape 30"/>
          <p:cNvSpPr txBox="1"/>
          <p:nvPr>
            <p:ph idx="1" type="body"/>
          </p:nvPr>
        </p:nvSpPr>
        <p:spPr>
          <a:xfrm>
            <a:off x="311700" y="1389600"/>
            <a:ext cx="2808000" cy="3179400"/>
          </a:xfrm>
          <a:prstGeom prst="rect">
            <a:avLst/>
          </a:prstGeom>
        </p:spPr>
        <p:txBody>
          <a:bodyPr anchorCtr="0" anchor="t" bIns="91425" lIns="91425" spcFirstLastPara="1" rIns="91425" wrap="square" tIns="91425"/>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Shape 3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nl"/>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32" name="Shape 32"/>
        <p:cNvGrpSpPr/>
        <p:nvPr/>
      </p:nvGrpSpPr>
      <p:grpSpPr>
        <a:xfrm>
          <a:off x="0" y="0"/>
          <a:ext cx="0" cy="0"/>
          <a:chOff x="0" y="0"/>
          <a:chExt cx="0" cy="0"/>
        </a:xfrm>
      </p:grpSpPr>
      <p:sp>
        <p:nvSpPr>
          <p:cNvPr id="33" name="Shape 33"/>
          <p:cNvSpPr txBox="1"/>
          <p:nvPr>
            <p:ph type="title"/>
          </p:nvPr>
        </p:nvSpPr>
        <p:spPr>
          <a:xfrm>
            <a:off x="490250" y="450150"/>
            <a:ext cx="6367800" cy="4090800"/>
          </a:xfrm>
          <a:prstGeom prst="rect">
            <a:avLst/>
          </a:prstGeom>
        </p:spPr>
        <p:txBody>
          <a:bodyPr anchorCtr="0" anchor="ctr" bIns="91425" lIns="91425" spcFirstLastPara="1" rIns="91425" wrap="square" tIns="91425"/>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Shape 3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nl"/>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35" name="Shape 35"/>
        <p:cNvGrpSpPr/>
        <p:nvPr/>
      </p:nvGrpSpPr>
      <p:grpSpPr>
        <a:xfrm>
          <a:off x="0" y="0"/>
          <a:ext cx="0" cy="0"/>
          <a:chOff x="0" y="0"/>
          <a:chExt cx="0" cy="0"/>
        </a:xfrm>
      </p:grpSpPr>
      <p:sp>
        <p:nvSpPr>
          <p:cNvPr id="36" name="Shape 36"/>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37" name="Shape 37"/>
          <p:cNvSpPr txBox="1"/>
          <p:nvPr>
            <p:ph type="title"/>
          </p:nvPr>
        </p:nvSpPr>
        <p:spPr>
          <a:xfrm>
            <a:off x="265500" y="1233175"/>
            <a:ext cx="4045200" cy="1482300"/>
          </a:xfrm>
          <a:prstGeom prst="rect">
            <a:avLst/>
          </a:prstGeom>
        </p:spPr>
        <p:txBody>
          <a:bodyPr anchorCtr="0" anchor="b" bIns="91425" lIns="91425" spcFirstLastPara="1" rIns="91425" wrap="square" tIns="91425"/>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Shape 38"/>
          <p:cNvSpPr txBox="1"/>
          <p:nvPr>
            <p:ph idx="1" type="subTitle"/>
          </p:nvPr>
        </p:nvSpPr>
        <p:spPr>
          <a:xfrm>
            <a:off x="265500" y="2803075"/>
            <a:ext cx="4045200" cy="1235100"/>
          </a:xfrm>
          <a:prstGeom prst="rect">
            <a:avLst/>
          </a:prstGeom>
        </p:spPr>
        <p:txBody>
          <a:bodyPr anchorCtr="0" anchor="t" bIns="91425" lIns="91425" spcFirstLastPara="1" rIns="91425" wrap="square" tIns="91425"/>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Shape 39"/>
          <p:cNvSpPr txBox="1"/>
          <p:nvPr>
            <p:ph idx="2" type="body"/>
          </p:nvPr>
        </p:nvSpPr>
        <p:spPr>
          <a:xfrm>
            <a:off x="4939500" y="724075"/>
            <a:ext cx="3837000" cy="3695100"/>
          </a:xfrm>
          <a:prstGeom prst="rect">
            <a:avLst/>
          </a:prstGeom>
        </p:spPr>
        <p:txBody>
          <a:bodyPr anchorCtr="0" anchor="ctr" bIns="91425" lIns="91425" spcFirstLastPara="1" rIns="91425" wrap="square" tIns="91425"/>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Shape 4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nl"/>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41" name="Shape 41"/>
        <p:cNvGrpSpPr/>
        <p:nvPr/>
      </p:nvGrpSpPr>
      <p:grpSpPr>
        <a:xfrm>
          <a:off x="0" y="0"/>
          <a:ext cx="0" cy="0"/>
          <a:chOff x="0" y="0"/>
          <a:chExt cx="0" cy="0"/>
        </a:xfrm>
      </p:grpSpPr>
      <p:sp>
        <p:nvSpPr>
          <p:cNvPr id="42" name="Shape 42"/>
          <p:cNvSpPr txBox="1"/>
          <p:nvPr>
            <p:ph idx="1" type="body"/>
          </p:nvPr>
        </p:nvSpPr>
        <p:spPr>
          <a:xfrm>
            <a:off x="311700" y="4230575"/>
            <a:ext cx="5998800" cy="605100"/>
          </a:xfrm>
          <a:prstGeom prst="rect">
            <a:avLst/>
          </a:prstGeom>
        </p:spPr>
        <p:txBody>
          <a:bodyPr anchorCtr="0" anchor="ctr" bIns="91425" lIns="91425" spcFirstLastPara="1" rIns="91425" wrap="square" tIns="91425"/>
          <a:lstStyle>
            <a:lvl1pPr indent="-228600" lvl="0" marL="457200">
              <a:lnSpc>
                <a:spcPct val="100000"/>
              </a:lnSpc>
              <a:spcBef>
                <a:spcPts val="0"/>
              </a:spcBef>
              <a:spcAft>
                <a:spcPts val="0"/>
              </a:spcAft>
              <a:buSzPts val="1800"/>
              <a:buNone/>
              <a:defRPr/>
            </a:lvl1pPr>
          </a:lstStyle>
          <a:p/>
        </p:txBody>
      </p:sp>
      <p:sp>
        <p:nvSpPr>
          <p:cNvPr id="43" name="Shape 4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nl"/>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chemeClr val="lt1"/>
        </a:solidFill>
      </p:bgPr>
    </p:bg>
    <p:spTree>
      <p:nvGrpSpPr>
        <p:cNvPr id="5" name="Shape 5"/>
        <p:cNvGrpSpPr/>
        <p:nvPr/>
      </p:nvGrpSpPr>
      <p:grpSpPr>
        <a:xfrm>
          <a:off x="0" y="0"/>
          <a:ext cx="0" cy="0"/>
          <a:chOff x="0" y="0"/>
          <a:chExt cx="0" cy="0"/>
        </a:xfrm>
      </p:grpSpPr>
      <p:sp>
        <p:nvSpPr>
          <p:cNvPr id="6" name="Shape 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Shape 7"/>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Shape 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a:spcBef>
                <a:spcPts val="0"/>
              </a:spcBef>
              <a:spcAft>
                <a:spcPts val="0"/>
              </a:spcAft>
              <a:buNone/>
            </a:pPr>
            <a:fld id="{00000000-1234-1234-1234-123412341234}" type="slidenum">
              <a:rPr lang="nl"/>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hyperlink" Target="http://www.wereldspotter.nl/afrika/zuid-afrika/taal-geld-en-cultuur"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jpg"/><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jpg"/><Relationship Id="rId4" Type="http://schemas.openxmlformats.org/officeDocument/2006/relationships/image" Target="../media/image8.jpg"/><Relationship Id="rId5"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jpg"/><Relationship Id="rId4" Type="http://schemas.openxmlformats.org/officeDocument/2006/relationships/image" Target="../media/image9.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jpg"/><Relationship Id="rId4" Type="http://schemas.openxmlformats.org/officeDocument/2006/relationships/hyperlink" Target="http://eten-drinken.todio.nl/recepten/recept-voor-zuid-afrikaanse-potjiekos-2330.html" TargetMode="External"/><Relationship Id="rId5" Type="http://schemas.openxmlformats.org/officeDocument/2006/relationships/image" Target="../media/image6.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jpg"/><Relationship Id="rId4" Type="http://schemas.openxmlformats.org/officeDocument/2006/relationships/image" Target="../media/image7.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jpg"/><Relationship Id="rId4" Type="http://schemas.openxmlformats.org/officeDocument/2006/relationships/image" Target="../media/image2.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jpg"/><Relationship Id="rId4" Type="http://schemas.openxmlformats.org/officeDocument/2006/relationships/image" Target="../media/image10.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jpg"/><Relationship Id="rId4" Type="http://schemas.openxmlformats.org/officeDocument/2006/relationships/image" Target="../media/image5.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53" name="Shape 53"/>
        <p:cNvGrpSpPr/>
        <p:nvPr/>
      </p:nvGrpSpPr>
      <p:grpSpPr>
        <a:xfrm>
          <a:off x="0" y="0"/>
          <a:ext cx="0" cy="0"/>
          <a:chOff x="0" y="0"/>
          <a:chExt cx="0" cy="0"/>
        </a:xfrm>
      </p:grpSpPr>
      <p:sp>
        <p:nvSpPr>
          <p:cNvPr id="54" name="Shape 54"/>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p>
            <a:pPr indent="0" lvl="0" marL="0">
              <a:spcBef>
                <a:spcPts val="0"/>
              </a:spcBef>
              <a:spcAft>
                <a:spcPts val="0"/>
              </a:spcAft>
              <a:buNone/>
            </a:pPr>
            <a:r>
              <a:rPr lang="nl">
                <a:solidFill>
                  <a:schemeClr val="lt1"/>
                </a:solidFill>
                <a:latin typeface="Lobster"/>
                <a:ea typeface="Lobster"/>
                <a:cs typeface="Lobster"/>
                <a:sym typeface="Lobster"/>
              </a:rPr>
              <a:t>Zuid-Afrika</a:t>
            </a:r>
            <a:endParaRPr>
              <a:solidFill>
                <a:schemeClr val="lt1"/>
              </a:solidFill>
              <a:latin typeface="Lobster"/>
              <a:ea typeface="Lobster"/>
              <a:cs typeface="Lobster"/>
              <a:sym typeface="Lobster"/>
            </a:endParaRPr>
          </a:p>
        </p:txBody>
      </p:sp>
      <p:sp>
        <p:nvSpPr>
          <p:cNvPr id="55" name="Shape 55"/>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rPr lang="nl">
                <a:solidFill>
                  <a:schemeClr val="lt1"/>
                </a:solidFill>
                <a:latin typeface="Lobster"/>
                <a:ea typeface="Lobster"/>
                <a:cs typeface="Lobster"/>
                <a:sym typeface="Lobster"/>
              </a:rPr>
              <a:t>wat is de cultuur in zuid afrika?</a:t>
            </a:r>
            <a:endParaRPr>
              <a:solidFill>
                <a:schemeClr val="lt1"/>
              </a:solidFill>
              <a:latin typeface="Lobster"/>
              <a:ea typeface="Lobster"/>
              <a:cs typeface="Lobster"/>
              <a:sym typeface="Lobster"/>
            </a:endParaRPr>
          </a:p>
        </p:txBody>
      </p:sp>
    </p:spTree>
  </p:cSld>
  <p:clrMapOvr>
    <a:masterClrMapping/>
  </p:clrMapOvr>
  <mc:AlternateContent>
    <mc:Choice Requires="p14">
      <p:transition spd="slow" p14:dur="1000">
        <p:fade/>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5" name="Shape 125"/>
        <p:cNvGrpSpPr/>
        <p:nvPr/>
      </p:nvGrpSpPr>
      <p:grpSpPr>
        <a:xfrm>
          <a:off x="0" y="0"/>
          <a:ext cx="0" cy="0"/>
          <a:chOff x="0" y="0"/>
          <a:chExt cx="0" cy="0"/>
        </a:xfrm>
      </p:grpSpPr>
      <p:sp>
        <p:nvSpPr>
          <p:cNvPr id="126" name="Shape 126"/>
          <p:cNvSpPr txBox="1"/>
          <p:nvPr>
            <p:ph idx="1" type="subTitle"/>
          </p:nvPr>
        </p:nvSpPr>
        <p:spPr>
          <a:xfrm>
            <a:off x="311700" y="605600"/>
            <a:ext cx="8520600" cy="792600"/>
          </a:xfrm>
          <a:prstGeom prst="rect">
            <a:avLst/>
          </a:prstGeom>
        </p:spPr>
        <p:txBody>
          <a:bodyPr anchorCtr="0" anchor="t" bIns="91425" lIns="91425" spcFirstLastPara="1" rIns="91425" wrap="square" tIns="91425">
            <a:noAutofit/>
          </a:bodyPr>
          <a:lstStyle/>
          <a:p>
            <a:pPr indent="0" lvl="0" marL="0" algn="l">
              <a:spcBef>
                <a:spcPts val="0"/>
              </a:spcBef>
              <a:spcAft>
                <a:spcPts val="0"/>
              </a:spcAft>
              <a:buNone/>
            </a:pPr>
            <a:r>
              <a:rPr lang="nl"/>
              <a:t>Beoordeling blijft een voldoende/goed.</a:t>
            </a:r>
            <a:endParaRPr/>
          </a:p>
          <a:p>
            <a:pPr indent="0" lvl="0" marL="0">
              <a:spcBef>
                <a:spcPts val="0"/>
              </a:spcBef>
              <a:spcAft>
                <a:spcPts val="0"/>
              </a:spcAft>
              <a:buNone/>
            </a:pPr>
            <a:r>
              <a:t/>
            </a:r>
            <a:endParaRPr/>
          </a:p>
          <a:p>
            <a:pPr indent="0" lvl="0" marL="0" rtl="0" algn="l">
              <a:spcBef>
                <a:spcPts val="0"/>
              </a:spcBef>
              <a:spcAft>
                <a:spcPts val="0"/>
              </a:spcAft>
              <a:buNone/>
            </a:pPr>
            <a:r>
              <a:rPr lang="nl"/>
              <a:t>Een goed voor de lay-out.</a:t>
            </a:r>
            <a:endParaRPr/>
          </a:p>
          <a:p>
            <a:pPr indent="0" lvl="0" marL="0" algn="l">
              <a:spcBef>
                <a:spcPts val="0"/>
              </a:spcBef>
              <a:spcAft>
                <a:spcPts val="0"/>
              </a:spcAft>
              <a:buNone/>
            </a:pPr>
            <a:r>
              <a:rPr lang="nl"/>
              <a:t>Een voldoende voor de inhoud.</a:t>
            </a:r>
            <a:endParaRPr/>
          </a:p>
          <a:p>
            <a:pPr indent="0" lvl="0" marL="0">
              <a:spcBef>
                <a:spcPts val="0"/>
              </a:spcBef>
              <a:spcAft>
                <a:spcPts val="0"/>
              </a:spcAft>
              <a:buNone/>
            </a:pPr>
            <a:r>
              <a:t/>
            </a:r>
            <a:endParaRPr/>
          </a:p>
          <a:p>
            <a:pPr indent="0" lvl="0" marL="0" algn="l">
              <a:spcBef>
                <a:spcPts val="0"/>
              </a:spcBef>
              <a:spcAft>
                <a:spcPts val="0"/>
              </a:spcAft>
              <a:buNone/>
            </a:pPr>
            <a:r>
              <a:rPr lang="nl"/>
              <a:t>Op de dia’s over de cultuur en de voeding, komen twee stukjes tekst letterlijk van het internet...</a:t>
            </a:r>
            <a:endParaRPr/>
          </a:p>
          <a:p>
            <a:pPr indent="0" lvl="0" marL="0" rtl="0" algn="l">
              <a:spcBef>
                <a:spcPts val="0"/>
              </a:spcBef>
              <a:spcAft>
                <a:spcPts val="0"/>
              </a:spcAft>
              <a:buNone/>
            </a:pPr>
            <a:r>
              <a:rPr lang="nl" sz="1100" u="sng">
                <a:solidFill>
                  <a:schemeClr val="hlink"/>
                </a:solidFill>
                <a:hlinkClick r:id="rId3"/>
              </a:rPr>
              <a:t>http://www.wereldspotter.nl/afrika/zuid-afrika/taal-geld-en-cultuur</a:t>
            </a:r>
            <a:r>
              <a:rPr lang="nl"/>
              <a:t> </a:t>
            </a:r>
            <a:endParaRPr/>
          </a:p>
          <a:p>
            <a:pPr indent="0" lvl="0" marL="0">
              <a:spcBef>
                <a:spcPts val="0"/>
              </a:spcBef>
              <a:spcAft>
                <a:spcPts val="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59" name="Shape 59"/>
        <p:cNvGrpSpPr/>
        <p:nvPr/>
      </p:nvGrpSpPr>
      <p:grpSpPr>
        <a:xfrm>
          <a:off x="0" y="0"/>
          <a:ext cx="0" cy="0"/>
          <a:chOff x="0" y="0"/>
          <a:chExt cx="0" cy="0"/>
        </a:xfrm>
      </p:grpSpPr>
      <p:sp>
        <p:nvSpPr>
          <p:cNvPr id="60" name="Shape 60"/>
          <p:cNvSpPr txBox="1"/>
          <p:nvPr>
            <p:ph type="ctrTitle"/>
          </p:nvPr>
        </p:nvSpPr>
        <p:spPr>
          <a:xfrm>
            <a:off x="311700" y="744575"/>
            <a:ext cx="8520600" cy="13008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nl">
                <a:solidFill>
                  <a:schemeClr val="lt1"/>
                </a:solidFill>
                <a:latin typeface="Lobster"/>
                <a:ea typeface="Lobster"/>
                <a:cs typeface="Lobster"/>
                <a:sym typeface="Lobster"/>
              </a:rPr>
              <a:t>                 Inhoud:</a:t>
            </a:r>
            <a:endParaRPr>
              <a:solidFill>
                <a:schemeClr val="lt1"/>
              </a:solidFill>
              <a:latin typeface="Lobster"/>
              <a:ea typeface="Lobster"/>
              <a:cs typeface="Lobster"/>
              <a:sym typeface="Lobster"/>
            </a:endParaRPr>
          </a:p>
        </p:txBody>
      </p:sp>
      <p:sp>
        <p:nvSpPr>
          <p:cNvPr id="61" name="Shape 61"/>
          <p:cNvSpPr txBox="1"/>
          <p:nvPr>
            <p:ph idx="1" type="subTitle"/>
          </p:nvPr>
        </p:nvSpPr>
        <p:spPr>
          <a:xfrm>
            <a:off x="311700" y="2834125"/>
            <a:ext cx="8520600" cy="1571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l">
                <a:solidFill>
                  <a:schemeClr val="lt1"/>
                </a:solidFill>
                <a:latin typeface="Lobster"/>
                <a:ea typeface="Lobster"/>
                <a:cs typeface="Lobster"/>
                <a:sym typeface="Lobster"/>
              </a:rPr>
              <a:t>1.De mensen           6.muziek</a:t>
            </a:r>
            <a:endParaRPr>
              <a:solidFill>
                <a:schemeClr val="lt1"/>
              </a:solidFill>
              <a:latin typeface="Lobster"/>
              <a:ea typeface="Lobster"/>
              <a:cs typeface="Lobster"/>
              <a:sym typeface="Lobster"/>
            </a:endParaRPr>
          </a:p>
          <a:p>
            <a:pPr indent="0" lvl="0" marL="0" rtl="0" algn="l">
              <a:spcBef>
                <a:spcPts val="0"/>
              </a:spcBef>
              <a:spcAft>
                <a:spcPts val="0"/>
              </a:spcAft>
              <a:buNone/>
            </a:pPr>
            <a:r>
              <a:rPr lang="nl">
                <a:solidFill>
                  <a:schemeClr val="lt1"/>
                </a:solidFill>
                <a:latin typeface="Lobster"/>
                <a:ea typeface="Lobster"/>
                <a:cs typeface="Lobster"/>
                <a:sym typeface="Lobster"/>
              </a:rPr>
              <a:t>2.De cultuur</a:t>
            </a:r>
            <a:endParaRPr>
              <a:solidFill>
                <a:schemeClr val="lt1"/>
              </a:solidFill>
              <a:latin typeface="Lobster"/>
              <a:ea typeface="Lobster"/>
              <a:cs typeface="Lobster"/>
              <a:sym typeface="Lobster"/>
            </a:endParaRPr>
          </a:p>
          <a:p>
            <a:pPr indent="0" lvl="0" marL="0" rtl="0" algn="l">
              <a:spcBef>
                <a:spcPts val="0"/>
              </a:spcBef>
              <a:spcAft>
                <a:spcPts val="0"/>
              </a:spcAft>
              <a:buNone/>
            </a:pPr>
            <a:r>
              <a:rPr lang="nl">
                <a:solidFill>
                  <a:schemeClr val="lt1"/>
                </a:solidFill>
                <a:latin typeface="Lobster"/>
                <a:ea typeface="Lobster"/>
                <a:cs typeface="Lobster"/>
                <a:sym typeface="Lobster"/>
              </a:rPr>
              <a:t>3.De voeding</a:t>
            </a:r>
            <a:endParaRPr>
              <a:solidFill>
                <a:schemeClr val="lt1"/>
              </a:solidFill>
              <a:latin typeface="Lobster"/>
              <a:ea typeface="Lobster"/>
              <a:cs typeface="Lobster"/>
              <a:sym typeface="Lobster"/>
            </a:endParaRPr>
          </a:p>
          <a:p>
            <a:pPr indent="0" lvl="0" marL="0" rtl="0" algn="l">
              <a:spcBef>
                <a:spcPts val="0"/>
              </a:spcBef>
              <a:spcAft>
                <a:spcPts val="0"/>
              </a:spcAft>
              <a:buNone/>
            </a:pPr>
            <a:r>
              <a:rPr lang="nl">
                <a:solidFill>
                  <a:schemeClr val="lt1"/>
                </a:solidFill>
                <a:latin typeface="Lobster"/>
                <a:ea typeface="Lobster"/>
                <a:cs typeface="Lobster"/>
                <a:sym typeface="Lobster"/>
              </a:rPr>
              <a:t>4.Bizarre traditieties</a:t>
            </a:r>
            <a:endParaRPr>
              <a:solidFill>
                <a:schemeClr val="lt1"/>
              </a:solidFill>
              <a:latin typeface="Lobster"/>
              <a:ea typeface="Lobster"/>
              <a:cs typeface="Lobster"/>
              <a:sym typeface="Lobster"/>
            </a:endParaRPr>
          </a:p>
          <a:p>
            <a:pPr indent="0" lvl="0" marL="0" rtl="0" algn="l">
              <a:spcBef>
                <a:spcPts val="0"/>
              </a:spcBef>
              <a:spcAft>
                <a:spcPts val="0"/>
              </a:spcAft>
              <a:buNone/>
            </a:pPr>
            <a:r>
              <a:rPr lang="nl">
                <a:solidFill>
                  <a:schemeClr val="lt1"/>
                </a:solidFill>
                <a:latin typeface="Lobster"/>
                <a:ea typeface="Lobster"/>
                <a:cs typeface="Lobster"/>
                <a:sym typeface="Lobster"/>
              </a:rPr>
              <a:t>5.Klimaat</a:t>
            </a:r>
            <a:endParaRPr>
              <a:solidFill>
                <a:schemeClr val="lt1"/>
              </a:solidFill>
              <a:latin typeface="Lobster"/>
              <a:ea typeface="Lobster"/>
              <a:cs typeface="Lobster"/>
              <a:sym typeface="Lobster"/>
            </a:endParaRPr>
          </a:p>
        </p:txBody>
      </p:sp>
      <p:pic>
        <p:nvPicPr>
          <p:cNvPr descr="Afbeeldingsresultaat voor zuid afrika" id="62" name="Shape 62"/>
          <p:cNvPicPr preferRelativeResize="0"/>
          <p:nvPr/>
        </p:nvPicPr>
        <p:blipFill>
          <a:blip r:embed="rId4">
            <a:alphaModFix/>
          </a:blip>
          <a:stretch>
            <a:fillRect/>
          </a:stretch>
        </p:blipFill>
        <p:spPr>
          <a:xfrm>
            <a:off x="5325025" y="2834125"/>
            <a:ext cx="3763849" cy="2323650"/>
          </a:xfrm>
          <a:prstGeom prst="rect">
            <a:avLst/>
          </a:prstGeom>
          <a:noFill/>
          <a:ln>
            <a:noFill/>
          </a:ln>
        </p:spPr>
      </p:pic>
      <p:sp>
        <p:nvSpPr>
          <p:cNvPr id="63" name="Shape 63"/>
          <p:cNvSpPr txBox="1"/>
          <p:nvPr/>
        </p:nvSpPr>
        <p:spPr>
          <a:xfrm>
            <a:off x="5420312" y="2911365"/>
            <a:ext cx="1875900" cy="1520400"/>
          </a:xfrm>
          <a:prstGeom prst="rect">
            <a:avLst/>
          </a:prstGeom>
          <a:noFill/>
          <a:ln>
            <a:noFill/>
          </a:ln>
        </p:spPr>
        <p:txBody>
          <a:bodyPr anchorCtr="0" anchor="ctr" bIns="91425" lIns="91425" spcFirstLastPara="1" rIns="91425" wrap="square" tIns="91425">
            <a:noAutofit/>
          </a:bodyPr>
          <a:lstStyle/>
          <a:p>
            <a:pPr indent="0" lvl="0" marL="0" rtl="0" algn="ctr">
              <a:lnSpc>
                <a:spcPct val="109090"/>
              </a:lnSpc>
              <a:spcBef>
                <a:spcPts val="0"/>
              </a:spcBef>
              <a:spcAft>
                <a:spcPts val="0"/>
              </a:spcAft>
              <a:buNone/>
            </a:pPr>
            <a:r>
              <a:rPr lang="nl" sz="900">
                <a:solidFill>
                  <a:srgbClr val="7D7D7D"/>
                </a:solidFill>
              </a:rPr>
              <a:t>550 × 419</a:t>
            </a:r>
            <a:r>
              <a:rPr lang="nl" sz="900">
                <a:solidFill>
                  <a:srgbClr val="AAAAAA"/>
                </a:solidFill>
              </a:rPr>
              <a:t>Op afbeeldingen kan auteursrecht rusten</a:t>
            </a:r>
            <a:endParaRPr sz="900">
              <a:solidFill>
                <a:srgbClr val="AAAAAA"/>
              </a:solidFill>
            </a:endParaRPr>
          </a:p>
        </p:txBody>
      </p:sp>
    </p:spTree>
  </p:cSld>
  <p:clrMapOvr>
    <a:masterClrMapping/>
  </p:clrMapOvr>
  <mc:AlternateContent>
    <mc:Choice Requires="p14">
      <p:transition spd="slow" p14:dur="1000">
        <p:fade/>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67" name="Shape 67"/>
        <p:cNvGrpSpPr/>
        <p:nvPr/>
      </p:nvGrpSpPr>
      <p:grpSpPr>
        <a:xfrm>
          <a:off x="0" y="0"/>
          <a:ext cx="0" cy="0"/>
          <a:chOff x="0" y="0"/>
          <a:chExt cx="0" cy="0"/>
        </a:xfrm>
      </p:grpSpPr>
      <p:sp>
        <p:nvSpPr>
          <p:cNvPr id="68" name="Shape 68"/>
          <p:cNvSpPr txBox="1"/>
          <p:nvPr>
            <p:ph type="ctrTitle"/>
          </p:nvPr>
        </p:nvSpPr>
        <p:spPr>
          <a:xfrm>
            <a:off x="311700" y="744575"/>
            <a:ext cx="8520600" cy="13008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nl">
                <a:solidFill>
                  <a:schemeClr val="lt1"/>
                </a:solidFill>
                <a:latin typeface="Lobster"/>
                <a:ea typeface="Lobster"/>
                <a:cs typeface="Lobster"/>
                <a:sym typeface="Lobster"/>
              </a:rPr>
              <a:t>                1.De mensen</a:t>
            </a:r>
            <a:endParaRPr>
              <a:solidFill>
                <a:schemeClr val="lt1"/>
              </a:solidFill>
              <a:latin typeface="Lobster"/>
              <a:ea typeface="Lobster"/>
              <a:cs typeface="Lobster"/>
              <a:sym typeface="Lobster"/>
            </a:endParaRPr>
          </a:p>
        </p:txBody>
      </p:sp>
      <p:sp>
        <p:nvSpPr>
          <p:cNvPr id="69" name="Shape 69"/>
          <p:cNvSpPr txBox="1"/>
          <p:nvPr>
            <p:ph idx="1" type="subTitle"/>
          </p:nvPr>
        </p:nvSpPr>
        <p:spPr>
          <a:xfrm>
            <a:off x="311700" y="2834125"/>
            <a:ext cx="8520600" cy="1571100"/>
          </a:xfrm>
          <a:prstGeom prst="rect">
            <a:avLst/>
          </a:prstGeom>
          <a:ln cap="flat" cmpd="sng" w="9525">
            <a:solidFill>
              <a:schemeClr val="lt1"/>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nl">
                <a:solidFill>
                  <a:schemeClr val="lt1"/>
                </a:solidFill>
                <a:latin typeface="Lobster"/>
                <a:ea typeface="Lobster"/>
                <a:cs typeface="Lobster"/>
                <a:sym typeface="Lobster"/>
              </a:rPr>
              <a:t>de leeftijd is gemiddeld 64</a:t>
            </a:r>
            <a:endParaRPr>
              <a:solidFill>
                <a:schemeClr val="lt1"/>
              </a:solidFill>
              <a:latin typeface="Lobster"/>
              <a:ea typeface="Lobster"/>
              <a:cs typeface="Lobster"/>
              <a:sym typeface="Lobster"/>
            </a:endParaRPr>
          </a:p>
          <a:p>
            <a:pPr indent="0" lvl="0" marL="0" rtl="0" algn="l">
              <a:spcBef>
                <a:spcPts val="0"/>
              </a:spcBef>
              <a:spcAft>
                <a:spcPts val="0"/>
              </a:spcAft>
              <a:buNone/>
            </a:pPr>
            <a:r>
              <a:rPr lang="nl">
                <a:solidFill>
                  <a:schemeClr val="lt1"/>
                </a:solidFill>
                <a:latin typeface="Lobster"/>
                <a:ea typeface="Lobster"/>
                <a:cs typeface="Lobster"/>
                <a:sym typeface="Lobster"/>
              </a:rPr>
              <a:t>meest mensen zijn  bruin</a:t>
            </a:r>
            <a:endParaRPr>
              <a:solidFill>
                <a:schemeClr val="lt1"/>
              </a:solidFill>
              <a:latin typeface="Lobster"/>
              <a:ea typeface="Lobster"/>
              <a:cs typeface="Lobster"/>
              <a:sym typeface="Lobster"/>
            </a:endParaRPr>
          </a:p>
          <a:p>
            <a:pPr indent="0" lvl="0" marL="0" rtl="0" algn="l">
              <a:spcBef>
                <a:spcPts val="0"/>
              </a:spcBef>
              <a:spcAft>
                <a:spcPts val="0"/>
              </a:spcAft>
              <a:buNone/>
            </a:pPr>
            <a:r>
              <a:rPr lang="nl">
                <a:solidFill>
                  <a:schemeClr val="lt1"/>
                </a:solidFill>
                <a:latin typeface="Lobster"/>
                <a:ea typeface="Lobster"/>
                <a:cs typeface="Lobster"/>
                <a:sym typeface="Lobster"/>
              </a:rPr>
              <a:t>sommig mensen zijn wit</a:t>
            </a:r>
            <a:endParaRPr>
              <a:solidFill>
                <a:schemeClr val="lt1"/>
              </a:solidFill>
              <a:latin typeface="Lobster"/>
              <a:ea typeface="Lobster"/>
              <a:cs typeface="Lobster"/>
              <a:sym typeface="Lobster"/>
            </a:endParaRPr>
          </a:p>
        </p:txBody>
      </p:sp>
      <p:sp>
        <p:nvSpPr>
          <p:cNvPr id="70" name="Shape 70"/>
          <p:cNvSpPr txBox="1"/>
          <p:nvPr/>
        </p:nvSpPr>
        <p:spPr>
          <a:xfrm>
            <a:off x="5420312" y="2911365"/>
            <a:ext cx="1875900" cy="1520400"/>
          </a:xfrm>
          <a:prstGeom prst="rect">
            <a:avLst/>
          </a:prstGeom>
          <a:noFill/>
          <a:ln>
            <a:noFill/>
          </a:ln>
        </p:spPr>
        <p:txBody>
          <a:bodyPr anchorCtr="0" anchor="ctr" bIns="91425" lIns="91425" spcFirstLastPara="1" rIns="91425" wrap="square" tIns="91425">
            <a:noAutofit/>
          </a:bodyPr>
          <a:lstStyle/>
          <a:p>
            <a:pPr indent="0" lvl="0" marL="0" rtl="0" algn="ctr">
              <a:lnSpc>
                <a:spcPct val="109090"/>
              </a:lnSpc>
              <a:spcBef>
                <a:spcPts val="0"/>
              </a:spcBef>
              <a:spcAft>
                <a:spcPts val="0"/>
              </a:spcAft>
              <a:buNone/>
            </a:pPr>
            <a:r>
              <a:rPr lang="nl" sz="900">
                <a:solidFill>
                  <a:srgbClr val="7D7D7D"/>
                </a:solidFill>
              </a:rPr>
              <a:t>550 × 419</a:t>
            </a:r>
            <a:r>
              <a:rPr lang="nl" sz="900">
                <a:solidFill>
                  <a:srgbClr val="AAAAAA"/>
                </a:solidFill>
              </a:rPr>
              <a:t>Op afbeeldingen kan auteursrecht rusten</a:t>
            </a:r>
            <a:endParaRPr sz="900">
              <a:solidFill>
                <a:srgbClr val="AAAAAA"/>
              </a:solidFill>
            </a:endParaRPr>
          </a:p>
        </p:txBody>
      </p:sp>
      <p:pic>
        <p:nvPicPr>
          <p:cNvPr descr="Afbeeldingsresultaat voor zuid afrika de mensen" id="71" name="Shape 71"/>
          <p:cNvPicPr preferRelativeResize="0"/>
          <p:nvPr/>
        </p:nvPicPr>
        <p:blipFill>
          <a:blip r:embed="rId4">
            <a:alphaModFix/>
          </a:blip>
          <a:stretch>
            <a:fillRect/>
          </a:stretch>
        </p:blipFill>
        <p:spPr>
          <a:xfrm>
            <a:off x="4405250" y="2372050"/>
            <a:ext cx="4651475" cy="2686725"/>
          </a:xfrm>
          <a:prstGeom prst="rect">
            <a:avLst/>
          </a:prstGeom>
          <a:noFill/>
          <a:ln>
            <a:noFill/>
          </a:ln>
        </p:spPr>
      </p:pic>
      <p:pic>
        <p:nvPicPr>
          <p:cNvPr id="72" name="Shape 72"/>
          <p:cNvPicPr preferRelativeResize="0"/>
          <p:nvPr/>
        </p:nvPicPr>
        <p:blipFill>
          <a:blip r:embed="rId5">
            <a:alphaModFix/>
          </a:blip>
          <a:stretch>
            <a:fillRect/>
          </a:stretch>
        </p:blipFill>
        <p:spPr>
          <a:xfrm>
            <a:off x="6208753" y="445175"/>
            <a:ext cx="2847975" cy="1600200"/>
          </a:xfrm>
          <a:prstGeom prst="rect">
            <a:avLst/>
          </a:prstGeom>
          <a:noFill/>
          <a:ln>
            <a:noFill/>
          </a:ln>
        </p:spPr>
      </p:pic>
    </p:spTree>
  </p:cSld>
  <p:clrMapOvr>
    <a:masterClrMapping/>
  </p:clrMapOvr>
  <mc:AlternateContent>
    <mc:Choice Requires="p14">
      <p:transition spd="slow" p14:dur="1000">
        <p:fade/>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76" name="Shape 76"/>
        <p:cNvGrpSpPr/>
        <p:nvPr/>
      </p:nvGrpSpPr>
      <p:grpSpPr>
        <a:xfrm>
          <a:off x="0" y="0"/>
          <a:ext cx="0" cy="0"/>
          <a:chOff x="0" y="0"/>
          <a:chExt cx="0" cy="0"/>
        </a:xfrm>
      </p:grpSpPr>
      <p:sp>
        <p:nvSpPr>
          <p:cNvPr id="77" name="Shape 77"/>
          <p:cNvSpPr txBox="1"/>
          <p:nvPr>
            <p:ph type="ctrTitle"/>
          </p:nvPr>
        </p:nvSpPr>
        <p:spPr>
          <a:xfrm>
            <a:off x="311700" y="744575"/>
            <a:ext cx="8520600" cy="13008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nl">
                <a:solidFill>
                  <a:schemeClr val="lt1"/>
                </a:solidFill>
                <a:latin typeface="Lobster"/>
                <a:ea typeface="Lobster"/>
                <a:cs typeface="Lobster"/>
                <a:sym typeface="Lobster"/>
              </a:rPr>
              <a:t>                De cultuur</a:t>
            </a:r>
            <a:endParaRPr>
              <a:solidFill>
                <a:schemeClr val="lt1"/>
              </a:solidFill>
              <a:latin typeface="Lobster"/>
              <a:ea typeface="Lobster"/>
              <a:cs typeface="Lobster"/>
              <a:sym typeface="Lobster"/>
            </a:endParaRPr>
          </a:p>
        </p:txBody>
      </p:sp>
      <p:sp>
        <p:nvSpPr>
          <p:cNvPr id="78" name="Shape 78"/>
          <p:cNvSpPr txBox="1"/>
          <p:nvPr>
            <p:ph idx="1" type="subTitle"/>
          </p:nvPr>
        </p:nvSpPr>
        <p:spPr>
          <a:xfrm>
            <a:off x="444825" y="2886025"/>
            <a:ext cx="8520600" cy="15711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t/>
            </a:r>
            <a:endParaRPr sz="1100">
              <a:solidFill>
                <a:srgbClr val="414141"/>
              </a:solidFill>
              <a:latin typeface="Verdana"/>
              <a:ea typeface="Verdana"/>
              <a:cs typeface="Verdana"/>
              <a:sym typeface="Verdana"/>
            </a:endParaRPr>
          </a:p>
          <a:p>
            <a:pPr indent="0" lvl="0" marL="0" rtl="0" algn="l">
              <a:lnSpc>
                <a:spcPct val="115000"/>
              </a:lnSpc>
              <a:spcBef>
                <a:spcPts val="0"/>
              </a:spcBef>
              <a:spcAft>
                <a:spcPts val="0"/>
              </a:spcAft>
              <a:buClr>
                <a:schemeClr val="dk1"/>
              </a:buClr>
              <a:buSzPts val="1100"/>
              <a:buFont typeface="Arial"/>
              <a:buNone/>
            </a:pPr>
            <a:r>
              <a:t/>
            </a:r>
            <a:endParaRPr sz="1100">
              <a:solidFill>
                <a:schemeClr val="dk1"/>
              </a:solidFill>
            </a:endParaRPr>
          </a:p>
          <a:p>
            <a:pPr indent="0" lvl="0" marL="0" rtl="0" algn="l">
              <a:spcBef>
                <a:spcPts val="0"/>
              </a:spcBef>
              <a:spcAft>
                <a:spcPts val="0"/>
              </a:spcAft>
              <a:buNone/>
            </a:pPr>
            <a:r>
              <a:t/>
            </a:r>
            <a:endParaRPr>
              <a:solidFill>
                <a:schemeClr val="lt1"/>
              </a:solidFill>
              <a:latin typeface="Lobster"/>
              <a:ea typeface="Lobster"/>
              <a:cs typeface="Lobster"/>
              <a:sym typeface="Lobster"/>
            </a:endParaRPr>
          </a:p>
        </p:txBody>
      </p:sp>
      <p:sp>
        <p:nvSpPr>
          <p:cNvPr id="79" name="Shape 79"/>
          <p:cNvSpPr txBox="1"/>
          <p:nvPr/>
        </p:nvSpPr>
        <p:spPr>
          <a:xfrm>
            <a:off x="7225100" y="4090600"/>
            <a:ext cx="1851600" cy="810900"/>
          </a:xfrm>
          <a:prstGeom prst="rect">
            <a:avLst/>
          </a:prstGeom>
          <a:no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lnSpc>
                <a:spcPct val="109090"/>
              </a:lnSpc>
              <a:spcBef>
                <a:spcPts val="0"/>
              </a:spcBef>
              <a:spcAft>
                <a:spcPts val="0"/>
              </a:spcAft>
              <a:buNone/>
            </a:pPr>
            <a:r>
              <a:rPr lang="nl">
                <a:solidFill>
                  <a:schemeClr val="lt1"/>
                </a:solidFill>
                <a:latin typeface="Lobster"/>
                <a:ea typeface="Lobster"/>
                <a:cs typeface="Lobster"/>
                <a:sym typeface="Lobster"/>
              </a:rPr>
              <a:t>80%/90%   van de bevolking is christen</a:t>
            </a:r>
            <a:endParaRPr>
              <a:solidFill>
                <a:schemeClr val="lt1"/>
              </a:solidFill>
              <a:latin typeface="Lobster"/>
              <a:ea typeface="Lobster"/>
              <a:cs typeface="Lobster"/>
              <a:sym typeface="Lobster"/>
            </a:endParaRPr>
          </a:p>
        </p:txBody>
      </p:sp>
      <p:sp>
        <p:nvSpPr>
          <p:cNvPr id="80" name="Shape 80"/>
          <p:cNvSpPr txBox="1"/>
          <p:nvPr/>
        </p:nvSpPr>
        <p:spPr>
          <a:xfrm>
            <a:off x="311700" y="2130025"/>
            <a:ext cx="3000000" cy="1651200"/>
          </a:xfrm>
          <a:prstGeom prst="rect">
            <a:avLst/>
          </a:prstGeom>
          <a:noFill/>
          <a:ln>
            <a:noFill/>
          </a:ln>
        </p:spPr>
        <p:txBody>
          <a:bodyPr anchorCtr="0" anchor="ctr" bIns="91425" lIns="91425" spcFirstLastPara="1" rIns="91425" wrap="square" tIns="91425">
            <a:noAutofit/>
          </a:bodyPr>
          <a:lstStyle/>
          <a:p>
            <a:pPr indent="0" lvl="0" marL="0" rtl="0">
              <a:lnSpc>
                <a:spcPct val="115000"/>
              </a:lnSpc>
              <a:spcBef>
                <a:spcPts val="0"/>
              </a:spcBef>
              <a:spcAft>
                <a:spcPts val="0"/>
              </a:spcAft>
              <a:buNone/>
            </a:pPr>
            <a:r>
              <a:t/>
            </a:r>
            <a:endParaRPr sz="1100">
              <a:solidFill>
                <a:srgbClr val="414141"/>
              </a:solidFill>
              <a:latin typeface="Verdana"/>
              <a:ea typeface="Verdana"/>
              <a:cs typeface="Verdana"/>
              <a:sym typeface="Verdana"/>
            </a:endParaRPr>
          </a:p>
          <a:p>
            <a:pPr indent="0" lvl="0" marL="0" rtl="0">
              <a:lnSpc>
                <a:spcPct val="115000"/>
              </a:lnSpc>
              <a:spcBef>
                <a:spcPts val="0"/>
              </a:spcBef>
              <a:spcAft>
                <a:spcPts val="0"/>
              </a:spcAft>
              <a:buNone/>
            </a:pPr>
            <a:r>
              <a:t/>
            </a:r>
            <a:endParaRPr sz="1100">
              <a:solidFill>
                <a:schemeClr val="dk1"/>
              </a:solidFill>
            </a:endParaRPr>
          </a:p>
        </p:txBody>
      </p:sp>
      <p:sp>
        <p:nvSpPr>
          <p:cNvPr id="81" name="Shape 81"/>
          <p:cNvSpPr txBox="1"/>
          <p:nvPr/>
        </p:nvSpPr>
        <p:spPr>
          <a:xfrm>
            <a:off x="5724400" y="744575"/>
            <a:ext cx="3000000" cy="2150400"/>
          </a:xfrm>
          <a:prstGeom prst="rect">
            <a:avLst/>
          </a:prstGeom>
          <a:noFill/>
          <a:ln>
            <a:noFill/>
          </a:ln>
        </p:spPr>
        <p:txBody>
          <a:bodyPr anchorCtr="0" anchor="ctr" bIns="91425" lIns="91425" spcFirstLastPara="1" rIns="91425" wrap="square" tIns="91425">
            <a:noAutofit/>
          </a:bodyPr>
          <a:lstStyle/>
          <a:p>
            <a:pPr indent="0" lvl="0" marL="0" rtl="0">
              <a:lnSpc>
                <a:spcPct val="115000"/>
              </a:lnSpc>
              <a:spcBef>
                <a:spcPts val="0"/>
              </a:spcBef>
              <a:spcAft>
                <a:spcPts val="0"/>
              </a:spcAft>
              <a:buNone/>
            </a:pPr>
            <a:r>
              <a:rPr lang="nl" sz="1800">
                <a:solidFill>
                  <a:srgbClr val="FBFBFB"/>
                </a:solidFill>
                <a:latin typeface="Lobster"/>
                <a:ea typeface="Lobster"/>
                <a:cs typeface="Lobster"/>
                <a:sym typeface="Lobster"/>
              </a:rPr>
              <a:t>I</a:t>
            </a:r>
            <a:r>
              <a:rPr lang="nl" sz="1800">
                <a:solidFill>
                  <a:srgbClr val="FBFBFB"/>
                </a:solidFill>
                <a:latin typeface="Lobster"/>
                <a:ea typeface="Lobster"/>
                <a:cs typeface="Lobster"/>
                <a:sym typeface="Lobster"/>
              </a:rPr>
              <a:t>n Zuid Afrika vind je veel handwerk, zoals: houtsnijwerk, vlechtwerk en kralen sierraden. Je kunt er verschillende bouwstijlen bewonderen, van lokale hutten tot bouwwerken uit de blankenoverheersing</a:t>
            </a:r>
            <a:endParaRPr sz="1800">
              <a:solidFill>
                <a:srgbClr val="FBFBFB"/>
              </a:solidFill>
              <a:latin typeface="Lobster"/>
              <a:ea typeface="Lobster"/>
              <a:cs typeface="Lobster"/>
              <a:sym typeface="Lobster"/>
            </a:endParaRPr>
          </a:p>
        </p:txBody>
      </p:sp>
      <p:pic>
        <p:nvPicPr>
          <p:cNvPr descr="Afbeeldingsresultaat voor de cultuur van zuid afrika" id="82" name="Shape 82"/>
          <p:cNvPicPr preferRelativeResize="0"/>
          <p:nvPr/>
        </p:nvPicPr>
        <p:blipFill>
          <a:blip r:embed="rId4">
            <a:alphaModFix/>
          </a:blip>
          <a:stretch>
            <a:fillRect/>
          </a:stretch>
        </p:blipFill>
        <p:spPr>
          <a:xfrm>
            <a:off x="133125" y="2368038"/>
            <a:ext cx="4035025" cy="2607075"/>
          </a:xfrm>
          <a:prstGeom prst="rect">
            <a:avLst/>
          </a:prstGeom>
          <a:noFill/>
          <a:ln>
            <a:noFill/>
          </a:ln>
        </p:spPr>
      </p:pic>
    </p:spTree>
  </p:cSld>
  <p:clrMapOvr>
    <a:masterClrMapping/>
  </p:clrMapOvr>
  <mc:AlternateContent>
    <mc:Choice Requires="p14">
      <p:transition spd="slow" p14:dur="1000">
        <p:fade/>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86" name="Shape 86"/>
        <p:cNvGrpSpPr/>
        <p:nvPr/>
      </p:nvGrpSpPr>
      <p:grpSpPr>
        <a:xfrm>
          <a:off x="0" y="0"/>
          <a:ext cx="0" cy="0"/>
          <a:chOff x="0" y="0"/>
          <a:chExt cx="0" cy="0"/>
        </a:xfrm>
      </p:grpSpPr>
      <p:sp>
        <p:nvSpPr>
          <p:cNvPr id="87" name="Shape 87"/>
          <p:cNvSpPr txBox="1"/>
          <p:nvPr>
            <p:ph type="ctrTitle"/>
          </p:nvPr>
        </p:nvSpPr>
        <p:spPr>
          <a:xfrm>
            <a:off x="311700" y="744575"/>
            <a:ext cx="8520600" cy="13008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nl">
                <a:solidFill>
                  <a:schemeClr val="lt1"/>
                </a:solidFill>
                <a:latin typeface="Lobster"/>
                <a:ea typeface="Lobster"/>
                <a:cs typeface="Lobster"/>
                <a:sym typeface="Lobster"/>
              </a:rPr>
              <a:t>                De voeding</a:t>
            </a:r>
            <a:endParaRPr>
              <a:solidFill>
                <a:schemeClr val="lt1"/>
              </a:solidFill>
              <a:latin typeface="Lobster"/>
              <a:ea typeface="Lobster"/>
              <a:cs typeface="Lobster"/>
              <a:sym typeface="Lobster"/>
            </a:endParaRPr>
          </a:p>
        </p:txBody>
      </p:sp>
      <p:sp>
        <p:nvSpPr>
          <p:cNvPr id="88" name="Shape 88"/>
          <p:cNvSpPr txBox="1"/>
          <p:nvPr>
            <p:ph idx="1" type="subTitle"/>
          </p:nvPr>
        </p:nvSpPr>
        <p:spPr>
          <a:xfrm>
            <a:off x="444825" y="2886025"/>
            <a:ext cx="8279700" cy="15711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t/>
            </a:r>
            <a:endParaRPr sz="1100">
              <a:solidFill>
                <a:srgbClr val="414141"/>
              </a:solidFill>
              <a:latin typeface="Verdana"/>
              <a:ea typeface="Verdana"/>
              <a:cs typeface="Verdana"/>
              <a:sym typeface="Verdana"/>
            </a:endParaRPr>
          </a:p>
          <a:p>
            <a:pPr indent="0" lvl="0" marL="0" rtl="0" algn="l">
              <a:lnSpc>
                <a:spcPct val="115000"/>
              </a:lnSpc>
              <a:spcBef>
                <a:spcPts val="0"/>
              </a:spcBef>
              <a:spcAft>
                <a:spcPts val="0"/>
              </a:spcAft>
              <a:buClr>
                <a:schemeClr val="dk1"/>
              </a:buClr>
              <a:buSzPts val="1100"/>
              <a:buFont typeface="Arial"/>
              <a:buNone/>
            </a:pPr>
            <a:r>
              <a:t/>
            </a:r>
            <a:endParaRPr sz="1100">
              <a:solidFill>
                <a:schemeClr val="dk1"/>
              </a:solidFill>
            </a:endParaRPr>
          </a:p>
          <a:p>
            <a:pPr indent="0" lvl="0" marL="0" rtl="0" algn="l">
              <a:spcBef>
                <a:spcPts val="0"/>
              </a:spcBef>
              <a:spcAft>
                <a:spcPts val="0"/>
              </a:spcAft>
              <a:buNone/>
            </a:pPr>
            <a:r>
              <a:rPr lang="nl">
                <a:solidFill>
                  <a:schemeClr val="lt1"/>
                </a:solidFill>
                <a:latin typeface="Lobster"/>
                <a:ea typeface="Lobster"/>
                <a:cs typeface="Lobster"/>
                <a:sym typeface="Lobster"/>
              </a:rPr>
              <a:t>b</a:t>
            </a:r>
            <a:endParaRPr>
              <a:solidFill>
                <a:schemeClr val="lt1"/>
              </a:solidFill>
              <a:latin typeface="Lobster"/>
              <a:ea typeface="Lobster"/>
              <a:cs typeface="Lobster"/>
              <a:sym typeface="Lobster"/>
            </a:endParaRPr>
          </a:p>
        </p:txBody>
      </p:sp>
      <p:sp>
        <p:nvSpPr>
          <p:cNvPr id="89" name="Shape 89"/>
          <p:cNvSpPr txBox="1"/>
          <p:nvPr/>
        </p:nvSpPr>
        <p:spPr>
          <a:xfrm>
            <a:off x="3521775" y="4090600"/>
            <a:ext cx="1706400" cy="810900"/>
          </a:xfrm>
          <a:prstGeom prst="rect">
            <a:avLst/>
          </a:prstGeom>
          <a:no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lnSpc>
                <a:spcPct val="109090"/>
              </a:lnSpc>
              <a:spcBef>
                <a:spcPts val="0"/>
              </a:spcBef>
              <a:spcAft>
                <a:spcPts val="0"/>
              </a:spcAft>
              <a:buNone/>
            </a:pPr>
            <a:r>
              <a:rPr lang="nl">
                <a:solidFill>
                  <a:schemeClr val="lt1"/>
                </a:solidFill>
                <a:latin typeface="Lobster"/>
                <a:ea typeface="Lobster"/>
                <a:cs typeface="Lobster"/>
                <a:sym typeface="Lobster"/>
              </a:rPr>
              <a:t>dit is typisch zuid-afrikaans eten</a:t>
            </a:r>
            <a:endParaRPr>
              <a:solidFill>
                <a:schemeClr val="lt1"/>
              </a:solidFill>
              <a:latin typeface="Lobster"/>
              <a:ea typeface="Lobster"/>
              <a:cs typeface="Lobster"/>
              <a:sym typeface="Lobster"/>
            </a:endParaRPr>
          </a:p>
        </p:txBody>
      </p:sp>
      <p:sp>
        <p:nvSpPr>
          <p:cNvPr id="90" name="Shape 90"/>
          <p:cNvSpPr txBox="1"/>
          <p:nvPr/>
        </p:nvSpPr>
        <p:spPr>
          <a:xfrm>
            <a:off x="311700" y="2130025"/>
            <a:ext cx="3000000" cy="1651200"/>
          </a:xfrm>
          <a:prstGeom prst="rect">
            <a:avLst/>
          </a:prstGeom>
          <a:noFill/>
          <a:ln>
            <a:noFill/>
          </a:ln>
        </p:spPr>
        <p:txBody>
          <a:bodyPr anchorCtr="0" anchor="ctr" bIns="91425" lIns="91425" spcFirstLastPara="1" rIns="91425" wrap="square" tIns="91425">
            <a:noAutofit/>
          </a:bodyPr>
          <a:lstStyle/>
          <a:p>
            <a:pPr indent="0" lvl="0" marL="0" rtl="0">
              <a:lnSpc>
                <a:spcPct val="115000"/>
              </a:lnSpc>
              <a:spcBef>
                <a:spcPts val="0"/>
              </a:spcBef>
              <a:spcAft>
                <a:spcPts val="0"/>
              </a:spcAft>
              <a:buNone/>
            </a:pPr>
            <a:r>
              <a:t/>
            </a:r>
            <a:endParaRPr sz="1100">
              <a:solidFill>
                <a:srgbClr val="414141"/>
              </a:solidFill>
              <a:latin typeface="Verdana"/>
              <a:ea typeface="Verdana"/>
              <a:cs typeface="Verdana"/>
              <a:sym typeface="Verdana"/>
            </a:endParaRPr>
          </a:p>
          <a:p>
            <a:pPr indent="0" lvl="0" marL="0" rtl="0">
              <a:lnSpc>
                <a:spcPct val="115000"/>
              </a:lnSpc>
              <a:spcBef>
                <a:spcPts val="0"/>
              </a:spcBef>
              <a:spcAft>
                <a:spcPts val="0"/>
              </a:spcAft>
              <a:buNone/>
            </a:pPr>
            <a:r>
              <a:t/>
            </a:r>
            <a:endParaRPr sz="1100">
              <a:solidFill>
                <a:schemeClr val="dk1"/>
              </a:solidFill>
            </a:endParaRPr>
          </a:p>
        </p:txBody>
      </p:sp>
      <p:sp>
        <p:nvSpPr>
          <p:cNvPr id="91" name="Shape 91"/>
          <p:cNvSpPr txBox="1"/>
          <p:nvPr/>
        </p:nvSpPr>
        <p:spPr>
          <a:xfrm>
            <a:off x="5724400" y="744575"/>
            <a:ext cx="3000000" cy="2150400"/>
          </a:xfrm>
          <a:prstGeom prst="rect">
            <a:avLst/>
          </a:prstGeom>
          <a:noFill/>
          <a:ln>
            <a:noFill/>
          </a:ln>
        </p:spPr>
        <p:txBody>
          <a:bodyPr anchorCtr="0" anchor="ctr" bIns="91425" lIns="91425" spcFirstLastPara="1" rIns="91425" wrap="square" tIns="91425">
            <a:noAutofit/>
          </a:bodyPr>
          <a:lstStyle/>
          <a:p>
            <a:pPr indent="0" lvl="0" marL="0" rtl="0">
              <a:lnSpc>
                <a:spcPct val="112500"/>
              </a:lnSpc>
              <a:spcBef>
                <a:spcPts val="1000"/>
              </a:spcBef>
              <a:spcAft>
                <a:spcPts val="0"/>
              </a:spcAft>
              <a:buNone/>
            </a:pPr>
            <a:r>
              <a:rPr lang="nl">
                <a:solidFill>
                  <a:schemeClr val="lt1"/>
                </a:solidFill>
                <a:latin typeface="Lobster"/>
                <a:ea typeface="Lobster"/>
                <a:cs typeface="Lobster"/>
                <a:sym typeface="Lobster"/>
              </a:rPr>
              <a:t>P</a:t>
            </a:r>
            <a:r>
              <a:rPr lang="nl" u="sng">
                <a:solidFill>
                  <a:schemeClr val="lt1"/>
                </a:solidFill>
                <a:latin typeface="Lobster"/>
                <a:ea typeface="Lobster"/>
                <a:cs typeface="Lobster"/>
                <a:sym typeface="Lobster"/>
                <a:hlinkClick r:id="rId4"/>
              </a:rPr>
              <a:t>otjiekos</a:t>
            </a:r>
            <a:r>
              <a:rPr lang="nl">
                <a:solidFill>
                  <a:schemeClr val="lt1"/>
                </a:solidFill>
                <a:latin typeface="Lobster"/>
                <a:ea typeface="Lobster"/>
                <a:cs typeface="Lobster"/>
                <a:sym typeface="Lobster"/>
              </a:rPr>
              <a:t>: een stoofpotje gemaakt uit laagjes vlees, aardappels of rijst en verscheidene groenten en soms ook fruit. Meestal gekruid met kerrie en peper, het moet langzaam garen en mag niet geroerd worden</a:t>
            </a:r>
            <a:r>
              <a:rPr lang="nl" sz="1100">
                <a:solidFill>
                  <a:schemeClr val="lt1"/>
                </a:solidFill>
                <a:latin typeface="Verdana"/>
                <a:ea typeface="Verdana"/>
                <a:cs typeface="Verdana"/>
                <a:sym typeface="Verdana"/>
              </a:rPr>
              <a:t>.</a:t>
            </a:r>
            <a:endParaRPr sz="1100">
              <a:solidFill>
                <a:schemeClr val="lt1"/>
              </a:solidFill>
              <a:latin typeface="Verdana"/>
              <a:ea typeface="Verdana"/>
              <a:cs typeface="Verdana"/>
              <a:sym typeface="Verdana"/>
            </a:endParaRPr>
          </a:p>
          <a:p>
            <a:pPr indent="0" lvl="0" marL="0" rtl="0">
              <a:lnSpc>
                <a:spcPct val="115000"/>
              </a:lnSpc>
              <a:spcBef>
                <a:spcPts val="500"/>
              </a:spcBef>
              <a:spcAft>
                <a:spcPts val="0"/>
              </a:spcAft>
              <a:buNone/>
            </a:pPr>
            <a:r>
              <a:t/>
            </a:r>
            <a:endParaRPr sz="1800">
              <a:solidFill>
                <a:schemeClr val="lt1"/>
              </a:solidFill>
              <a:latin typeface="Lobster"/>
              <a:ea typeface="Lobster"/>
              <a:cs typeface="Lobster"/>
              <a:sym typeface="Lobster"/>
            </a:endParaRPr>
          </a:p>
        </p:txBody>
      </p:sp>
      <p:pic>
        <p:nvPicPr>
          <p:cNvPr descr="Afbeeldingsresultaat voor het eten in zuid-afrika" id="92" name="Shape 92"/>
          <p:cNvPicPr preferRelativeResize="0"/>
          <p:nvPr/>
        </p:nvPicPr>
        <p:blipFill>
          <a:blip r:embed="rId5">
            <a:alphaModFix/>
          </a:blip>
          <a:stretch>
            <a:fillRect/>
          </a:stretch>
        </p:blipFill>
        <p:spPr>
          <a:xfrm>
            <a:off x="186100" y="2681775"/>
            <a:ext cx="3251200" cy="2298700"/>
          </a:xfrm>
          <a:prstGeom prst="rect">
            <a:avLst/>
          </a:prstGeom>
          <a:noFill/>
          <a:ln>
            <a:noFill/>
          </a:ln>
        </p:spPr>
      </p:pic>
    </p:spTree>
  </p:cSld>
  <p:clrMapOvr>
    <a:masterClrMapping/>
  </p:clrMapOvr>
  <mc:AlternateContent>
    <mc:Choice Requires="p14">
      <p:transition spd="slow" p14:dur="1000">
        <p:fade/>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96" name="Shape 96"/>
        <p:cNvGrpSpPr/>
        <p:nvPr/>
      </p:nvGrpSpPr>
      <p:grpSpPr>
        <a:xfrm>
          <a:off x="0" y="0"/>
          <a:ext cx="0" cy="0"/>
          <a:chOff x="0" y="0"/>
          <a:chExt cx="0" cy="0"/>
        </a:xfrm>
      </p:grpSpPr>
      <p:sp>
        <p:nvSpPr>
          <p:cNvPr id="97" name="Shape 97"/>
          <p:cNvSpPr txBox="1"/>
          <p:nvPr>
            <p:ph type="ctrTitle"/>
          </p:nvPr>
        </p:nvSpPr>
        <p:spPr>
          <a:xfrm>
            <a:off x="311700" y="744575"/>
            <a:ext cx="8520600" cy="13008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nl">
                <a:solidFill>
                  <a:schemeClr val="lt1"/>
                </a:solidFill>
                <a:latin typeface="Lobster"/>
                <a:ea typeface="Lobster"/>
                <a:cs typeface="Lobster"/>
                <a:sym typeface="Lobster"/>
              </a:rPr>
              <a:t>                Bizarre tradities</a:t>
            </a:r>
            <a:endParaRPr>
              <a:solidFill>
                <a:schemeClr val="lt1"/>
              </a:solidFill>
              <a:latin typeface="Lobster"/>
              <a:ea typeface="Lobster"/>
              <a:cs typeface="Lobster"/>
              <a:sym typeface="Lobster"/>
            </a:endParaRPr>
          </a:p>
        </p:txBody>
      </p:sp>
      <p:sp>
        <p:nvSpPr>
          <p:cNvPr id="98" name="Shape 98"/>
          <p:cNvSpPr txBox="1"/>
          <p:nvPr/>
        </p:nvSpPr>
        <p:spPr>
          <a:xfrm>
            <a:off x="641425" y="1912175"/>
            <a:ext cx="5430600" cy="3158700"/>
          </a:xfrm>
          <a:prstGeom prst="rect">
            <a:avLst/>
          </a:prstGeom>
          <a:noFill/>
          <a:ln>
            <a:noFill/>
          </a:ln>
        </p:spPr>
        <p:txBody>
          <a:bodyPr anchorCtr="0" anchor="ctr" bIns="91425" lIns="91425" spcFirstLastPara="1" rIns="91425" wrap="square" tIns="91425">
            <a:noAutofit/>
          </a:bodyPr>
          <a:lstStyle/>
          <a:p>
            <a:pPr indent="0" lvl="0" marL="0" rtl="0">
              <a:lnSpc>
                <a:spcPct val="118105"/>
              </a:lnSpc>
              <a:spcBef>
                <a:spcPts val="1500"/>
              </a:spcBef>
              <a:spcAft>
                <a:spcPts val="0"/>
              </a:spcAft>
              <a:buNone/>
            </a:pPr>
            <a:r>
              <a:rPr b="1" lang="nl">
                <a:solidFill>
                  <a:schemeClr val="lt1"/>
                </a:solidFill>
                <a:latin typeface="Lobster"/>
                <a:ea typeface="Lobster"/>
                <a:cs typeface="Lobster"/>
                <a:sym typeface="Lobster"/>
              </a:rPr>
              <a:t>1.hupsake weg ermee!                 </a:t>
            </a:r>
            <a:r>
              <a:rPr b="1" lang="nl" sz="1800">
                <a:solidFill>
                  <a:schemeClr val="lt1"/>
                </a:solidFill>
                <a:latin typeface="Lobster"/>
                <a:ea typeface="Lobster"/>
                <a:cs typeface="Lobster"/>
                <a:sym typeface="Lobster"/>
              </a:rPr>
              <a:t>                                                                                                                        </a:t>
            </a:r>
            <a:endParaRPr b="1" sz="1800">
              <a:solidFill>
                <a:schemeClr val="lt1"/>
              </a:solidFill>
              <a:latin typeface="Lobster"/>
              <a:ea typeface="Lobster"/>
              <a:cs typeface="Lobster"/>
              <a:sym typeface="Lobster"/>
            </a:endParaRPr>
          </a:p>
          <a:p>
            <a:pPr indent="0" lvl="0" marL="0" rtl="0">
              <a:lnSpc>
                <a:spcPct val="118105"/>
              </a:lnSpc>
              <a:spcBef>
                <a:spcPts val="1500"/>
              </a:spcBef>
              <a:spcAft>
                <a:spcPts val="0"/>
              </a:spcAft>
              <a:buNone/>
            </a:pPr>
            <a:r>
              <a:rPr b="1" lang="nl">
                <a:solidFill>
                  <a:schemeClr val="lt1"/>
                </a:solidFill>
                <a:latin typeface="Lobster"/>
                <a:ea typeface="Lobster"/>
                <a:cs typeface="Lobster"/>
                <a:sym typeface="Lobster"/>
              </a:rPr>
              <a:t>2.volksverhuizing in een smart</a:t>
            </a:r>
            <a:endParaRPr b="1">
              <a:solidFill>
                <a:schemeClr val="lt1"/>
              </a:solidFill>
              <a:latin typeface="Lobster"/>
              <a:ea typeface="Lobster"/>
              <a:cs typeface="Lobster"/>
              <a:sym typeface="Lobster"/>
            </a:endParaRPr>
          </a:p>
          <a:p>
            <a:pPr indent="0" lvl="0" marL="0" rtl="0">
              <a:lnSpc>
                <a:spcPct val="118105"/>
              </a:lnSpc>
              <a:spcBef>
                <a:spcPts val="1500"/>
              </a:spcBef>
              <a:spcAft>
                <a:spcPts val="0"/>
              </a:spcAft>
              <a:buNone/>
            </a:pPr>
            <a:r>
              <a:rPr b="1" lang="nl">
                <a:solidFill>
                  <a:schemeClr val="lt1"/>
                </a:solidFill>
                <a:latin typeface="Lobster"/>
                <a:ea typeface="Lobster"/>
                <a:cs typeface="Lobster"/>
                <a:sym typeface="Lobster"/>
              </a:rPr>
              <a:t>3. Beter gaat je vingertopje eraf</a:t>
            </a:r>
            <a:endParaRPr b="1">
              <a:solidFill>
                <a:schemeClr val="lt1"/>
              </a:solidFill>
              <a:latin typeface="Lobster"/>
              <a:ea typeface="Lobster"/>
              <a:cs typeface="Lobster"/>
              <a:sym typeface="Lobster"/>
            </a:endParaRPr>
          </a:p>
          <a:p>
            <a:pPr indent="0" lvl="0" marL="0" rtl="0">
              <a:lnSpc>
                <a:spcPct val="118105"/>
              </a:lnSpc>
              <a:spcBef>
                <a:spcPts val="1500"/>
              </a:spcBef>
              <a:spcAft>
                <a:spcPts val="0"/>
              </a:spcAft>
              <a:buNone/>
            </a:pPr>
            <a:r>
              <a:rPr b="1" lang="nl">
                <a:solidFill>
                  <a:schemeClr val="lt1"/>
                </a:solidFill>
                <a:latin typeface="Lobster"/>
                <a:ea typeface="Lobster"/>
                <a:cs typeface="Lobster"/>
                <a:sym typeface="Lobster"/>
              </a:rPr>
              <a:t>4. Muntje werpen in een koe</a:t>
            </a:r>
            <a:endParaRPr b="1">
              <a:solidFill>
                <a:schemeClr val="lt1"/>
              </a:solidFill>
              <a:latin typeface="Lobster"/>
              <a:ea typeface="Lobster"/>
              <a:cs typeface="Lobster"/>
              <a:sym typeface="Lobster"/>
            </a:endParaRPr>
          </a:p>
          <a:p>
            <a:pPr indent="0" lvl="0" marL="0" rtl="0">
              <a:lnSpc>
                <a:spcPct val="118105"/>
              </a:lnSpc>
              <a:spcBef>
                <a:spcPts val="1500"/>
              </a:spcBef>
              <a:spcAft>
                <a:spcPts val="0"/>
              </a:spcAft>
              <a:buClr>
                <a:schemeClr val="dk1"/>
              </a:buClr>
              <a:buSzPts val="1100"/>
              <a:buFont typeface="Arial"/>
              <a:buNone/>
            </a:pPr>
            <a:r>
              <a:rPr b="1" lang="nl">
                <a:solidFill>
                  <a:schemeClr val="lt1"/>
                </a:solidFill>
                <a:latin typeface="Lobster"/>
                <a:ea typeface="Lobster"/>
                <a:cs typeface="Lobster"/>
                <a:sym typeface="Lobster"/>
              </a:rPr>
              <a:t>5. Voortanden zijn zó overrated</a:t>
            </a:r>
            <a:endParaRPr b="1">
              <a:solidFill>
                <a:schemeClr val="lt1"/>
              </a:solidFill>
              <a:latin typeface="Lobster"/>
              <a:ea typeface="Lobster"/>
              <a:cs typeface="Lobster"/>
              <a:sym typeface="Lobster"/>
            </a:endParaRPr>
          </a:p>
          <a:p>
            <a:pPr indent="0" lvl="0" marL="0" rtl="0">
              <a:lnSpc>
                <a:spcPct val="118105"/>
              </a:lnSpc>
              <a:spcBef>
                <a:spcPts val="1500"/>
              </a:spcBef>
              <a:spcAft>
                <a:spcPts val="0"/>
              </a:spcAft>
              <a:buNone/>
            </a:pPr>
            <a:r>
              <a:t/>
            </a:r>
            <a:endParaRPr b="1">
              <a:solidFill>
                <a:schemeClr val="lt1"/>
              </a:solidFill>
              <a:latin typeface="Lobster"/>
              <a:ea typeface="Lobster"/>
              <a:cs typeface="Lobster"/>
              <a:sym typeface="Lobster"/>
            </a:endParaRPr>
          </a:p>
          <a:p>
            <a:pPr indent="0" lvl="0" marL="0" rtl="0">
              <a:lnSpc>
                <a:spcPct val="118105"/>
              </a:lnSpc>
              <a:spcBef>
                <a:spcPts val="1500"/>
              </a:spcBef>
              <a:spcAft>
                <a:spcPts val="800"/>
              </a:spcAft>
              <a:buClr>
                <a:schemeClr val="dk1"/>
              </a:buClr>
              <a:buSzPts val="1100"/>
              <a:buFont typeface="Arial"/>
              <a:buNone/>
            </a:pPr>
            <a:r>
              <a:t/>
            </a:r>
            <a:endParaRPr b="1" sz="1800">
              <a:solidFill>
                <a:schemeClr val="lt1"/>
              </a:solidFill>
              <a:latin typeface="Lobster"/>
              <a:ea typeface="Lobster"/>
              <a:cs typeface="Lobster"/>
              <a:sym typeface="Lobster"/>
            </a:endParaRPr>
          </a:p>
        </p:txBody>
      </p:sp>
      <p:sp>
        <p:nvSpPr>
          <p:cNvPr id="99" name="Shape 99"/>
          <p:cNvSpPr txBox="1"/>
          <p:nvPr/>
        </p:nvSpPr>
        <p:spPr>
          <a:xfrm>
            <a:off x="5724400" y="744575"/>
            <a:ext cx="3000000" cy="2150400"/>
          </a:xfrm>
          <a:prstGeom prst="rect">
            <a:avLst/>
          </a:prstGeom>
          <a:noFill/>
          <a:ln>
            <a:noFill/>
          </a:ln>
        </p:spPr>
        <p:txBody>
          <a:bodyPr anchorCtr="0" anchor="ctr" bIns="91425" lIns="91425" spcFirstLastPara="1" rIns="91425" wrap="square" tIns="91425">
            <a:noAutofit/>
          </a:bodyPr>
          <a:lstStyle/>
          <a:p>
            <a:pPr indent="0" lvl="0" marL="0" rtl="0">
              <a:lnSpc>
                <a:spcPct val="112500"/>
              </a:lnSpc>
              <a:spcBef>
                <a:spcPts val="1000"/>
              </a:spcBef>
              <a:spcAft>
                <a:spcPts val="0"/>
              </a:spcAft>
              <a:buNone/>
            </a:pPr>
            <a:r>
              <a:t/>
            </a:r>
            <a:endParaRPr sz="1100">
              <a:solidFill>
                <a:schemeClr val="lt1"/>
              </a:solidFill>
              <a:latin typeface="Verdana"/>
              <a:ea typeface="Verdana"/>
              <a:cs typeface="Verdana"/>
              <a:sym typeface="Verdana"/>
            </a:endParaRPr>
          </a:p>
          <a:p>
            <a:pPr indent="0" lvl="0" marL="0" rtl="0">
              <a:lnSpc>
                <a:spcPct val="115000"/>
              </a:lnSpc>
              <a:spcBef>
                <a:spcPts val="500"/>
              </a:spcBef>
              <a:spcAft>
                <a:spcPts val="0"/>
              </a:spcAft>
              <a:buNone/>
            </a:pPr>
            <a:r>
              <a:t/>
            </a:r>
            <a:endParaRPr sz="1800">
              <a:solidFill>
                <a:schemeClr val="lt1"/>
              </a:solidFill>
              <a:latin typeface="Lobster"/>
              <a:ea typeface="Lobster"/>
              <a:cs typeface="Lobster"/>
              <a:sym typeface="Lobster"/>
            </a:endParaRPr>
          </a:p>
        </p:txBody>
      </p:sp>
      <p:pic>
        <p:nvPicPr>
          <p:cNvPr id="100" name="Shape 100"/>
          <p:cNvPicPr preferRelativeResize="0"/>
          <p:nvPr/>
        </p:nvPicPr>
        <p:blipFill>
          <a:blip r:embed="rId4">
            <a:alphaModFix/>
          </a:blip>
          <a:stretch>
            <a:fillRect/>
          </a:stretch>
        </p:blipFill>
        <p:spPr>
          <a:xfrm>
            <a:off x="5482375" y="2299450"/>
            <a:ext cx="3349925" cy="2644200"/>
          </a:xfrm>
          <a:prstGeom prst="rect">
            <a:avLst/>
          </a:prstGeom>
          <a:noFill/>
          <a:ln>
            <a:noFill/>
          </a:ln>
        </p:spPr>
      </p:pic>
    </p:spTree>
  </p:cSld>
  <p:clrMapOvr>
    <a:masterClrMapping/>
  </p:clrMapOvr>
  <mc:AlternateContent>
    <mc:Choice Requires="p14">
      <p:transition spd="slow" p14:dur="1000">
        <p:fade/>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104" name="Shape 104"/>
        <p:cNvGrpSpPr/>
        <p:nvPr/>
      </p:nvGrpSpPr>
      <p:grpSpPr>
        <a:xfrm>
          <a:off x="0" y="0"/>
          <a:ext cx="0" cy="0"/>
          <a:chOff x="0" y="0"/>
          <a:chExt cx="0" cy="0"/>
        </a:xfrm>
      </p:grpSpPr>
      <p:sp>
        <p:nvSpPr>
          <p:cNvPr id="105" name="Shape 105"/>
          <p:cNvSpPr txBox="1"/>
          <p:nvPr>
            <p:ph type="ctrTitle"/>
          </p:nvPr>
        </p:nvSpPr>
        <p:spPr>
          <a:xfrm>
            <a:off x="311700" y="744575"/>
            <a:ext cx="8520600" cy="13008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nl">
                <a:solidFill>
                  <a:schemeClr val="lt1"/>
                </a:solidFill>
                <a:latin typeface="Lobster"/>
                <a:ea typeface="Lobster"/>
                <a:cs typeface="Lobster"/>
                <a:sym typeface="Lobster"/>
              </a:rPr>
              <a:t>             Het klimaat</a:t>
            </a:r>
            <a:endParaRPr>
              <a:solidFill>
                <a:schemeClr val="lt1"/>
              </a:solidFill>
              <a:latin typeface="Lobster"/>
              <a:ea typeface="Lobster"/>
              <a:cs typeface="Lobster"/>
              <a:sym typeface="Lobster"/>
            </a:endParaRPr>
          </a:p>
        </p:txBody>
      </p:sp>
      <p:sp>
        <p:nvSpPr>
          <p:cNvPr id="106" name="Shape 106"/>
          <p:cNvSpPr txBox="1"/>
          <p:nvPr/>
        </p:nvSpPr>
        <p:spPr>
          <a:xfrm>
            <a:off x="5724400" y="744575"/>
            <a:ext cx="3000000" cy="2150400"/>
          </a:xfrm>
          <a:prstGeom prst="rect">
            <a:avLst/>
          </a:prstGeom>
          <a:noFill/>
          <a:ln>
            <a:noFill/>
          </a:ln>
        </p:spPr>
        <p:txBody>
          <a:bodyPr anchorCtr="0" anchor="ctr" bIns="91425" lIns="91425" spcFirstLastPara="1" rIns="91425" wrap="square" tIns="91425">
            <a:noAutofit/>
          </a:bodyPr>
          <a:lstStyle/>
          <a:p>
            <a:pPr indent="0" lvl="0" marL="0" rtl="0">
              <a:lnSpc>
                <a:spcPct val="112500"/>
              </a:lnSpc>
              <a:spcBef>
                <a:spcPts val="1000"/>
              </a:spcBef>
              <a:spcAft>
                <a:spcPts val="0"/>
              </a:spcAft>
              <a:buNone/>
            </a:pPr>
            <a:r>
              <a:t/>
            </a:r>
            <a:endParaRPr sz="1100">
              <a:solidFill>
                <a:schemeClr val="lt1"/>
              </a:solidFill>
              <a:latin typeface="Verdana"/>
              <a:ea typeface="Verdana"/>
              <a:cs typeface="Verdana"/>
              <a:sym typeface="Verdana"/>
            </a:endParaRPr>
          </a:p>
          <a:p>
            <a:pPr indent="0" lvl="0" marL="0" rtl="0">
              <a:lnSpc>
                <a:spcPct val="115000"/>
              </a:lnSpc>
              <a:spcBef>
                <a:spcPts val="500"/>
              </a:spcBef>
              <a:spcAft>
                <a:spcPts val="0"/>
              </a:spcAft>
              <a:buNone/>
            </a:pPr>
            <a:r>
              <a:rPr lang="nl" sz="1800">
                <a:solidFill>
                  <a:schemeClr val="lt1"/>
                </a:solidFill>
                <a:latin typeface="Lobster"/>
                <a:ea typeface="Lobster"/>
                <a:cs typeface="Lobster"/>
                <a:sym typeface="Lobster"/>
              </a:rPr>
              <a:t>het is hier juist het omgekeerde weer van Nederland</a:t>
            </a:r>
            <a:endParaRPr sz="1800">
              <a:solidFill>
                <a:schemeClr val="lt1"/>
              </a:solidFill>
              <a:latin typeface="Lobster"/>
              <a:ea typeface="Lobster"/>
              <a:cs typeface="Lobster"/>
              <a:sym typeface="Lobster"/>
            </a:endParaRPr>
          </a:p>
        </p:txBody>
      </p:sp>
      <p:pic>
        <p:nvPicPr>
          <p:cNvPr descr="Afbeeldingsresultaat voor het klimaat zuid afrika" id="107" name="Shape 107"/>
          <p:cNvPicPr preferRelativeResize="0"/>
          <p:nvPr/>
        </p:nvPicPr>
        <p:blipFill>
          <a:blip r:embed="rId4">
            <a:alphaModFix/>
          </a:blip>
          <a:stretch>
            <a:fillRect/>
          </a:stretch>
        </p:blipFill>
        <p:spPr>
          <a:xfrm>
            <a:off x="152400" y="2188100"/>
            <a:ext cx="5438875" cy="2732450"/>
          </a:xfrm>
          <a:prstGeom prst="rect">
            <a:avLst/>
          </a:prstGeom>
          <a:noFill/>
          <a:ln>
            <a:noFill/>
          </a:ln>
        </p:spPr>
      </p:pic>
    </p:spTree>
  </p:cSld>
  <p:clrMapOvr>
    <a:masterClrMapping/>
  </p:clrMapOvr>
  <mc:AlternateContent>
    <mc:Choice Requires="p14">
      <p:transition spd="slow" p14:dur="1000">
        <p:fade/>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111" name="Shape 111"/>
        <p:cNvGrpSpPr/>
        <p:nvPr/>
      </p:nvGrpSpPr>
      <p:grpSpPr>
        <a:xfrm>
          <a:off x="0" y="0"/>
          <a:ext cx="0" cy="0"/>
          <a:chOff x="0" y="0"/>
          <a:chExt cx="0" cy="0"/>
        </a:xfrm>
      </p:grpSpPr>
      <p:sp>
        <p:nvSpPr>
          <p:cNvPr id="112" name="Shape 112"/>
          <p:cNvSpPr txBox="1"/>
          <p:nvPr>
            <p:ph type="ctrTitle"/>
          </p:nvPr>
        </p:nvSpPr>
        <p:spPr>
          <a:xfrm>
            <a:off x="311700" y="744575"/>
            <a:ext cx="8520600" cy="13008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nl">
                <a:solidFill>
                  <a:schemeClr val="lt1"/>
                </a:solidFill>
                <a:latin typeface="Lobster"/>
                <a:ea typeface="Lobster"/>
                <a:cs typeface="Lobster"/>
                <a:sym typeface="Lobster"/>
              </a:rPr>
              <a:t>                 De muziek</a:t>
            </a:r>
            <a:endParaRPr>
              <a:solidFill>
                <a:schemeClr val="lt1"/>
              </a:solidFill>
              <a:latin typeface="Lobster"/>
              <a:ea typeface="Lobster"/>
              <a:cs typeface="Lobster"/>
              <a:sym typeface="Lobster"/>
            </a:endParaRPr>
          </a:p>
        </p:txBody>
      </p:sp>
      <p:sp>
        <p:nvSpPr>
          <p:cNvPr id="113" name="Shape 113"/>
          <p:cNvSpPr txBox="1"/>
          <p:nvPr/>
        </p:nvSpPr>
        <p:spPr>
          <a:xfrm>
            <a:off x="5724400" y="744575"/>
            <a:ext cx="3000000" cy="2150400"/>
          </a:xfrm>
          <a:prstGeom prst="rect">
            <a:avLst/>
          </a:prstGeom>
          <a:noFill/>
          <a:ln>
            <a:noFill/>
          </a:ln>
        </p:spPr>
        <p:txBody>
          <a:bodyPr anchorCtr="0" anchor="ctr" bIns="91425" lIns="91425" spcFirstLastPara="1" rIns="91425" wrap="square" tIns="91425">
            <a:noAutofit/>
          </a:bodyPr>
          <a:lstStyle/>
          <a:p>
            <a:pPr indent="0" lvl="0" marL="0" rtl="0">
              <a:lnSpc>
                <a:spcPct val="112500"/>
              </a:lnSpc>
              <a:spcBef>
                <a:spcPts val="1000"/>
              </a:spcBef>
              <a:spcAft>
                <a:spcPts val="0"/>
              </a:spcAft>
              <a:buNone/>
            </a:pPr>
            <a:r>
              <a:t/>
            </a:r>
            <a:endParaRPr sz="1100">
              <a:solidFill>
                <a:schemeClr val="lt1"/>
              </a:solidFill>
              <a:latin typeface="Verdana"/>
              <a:ea typeface="Verdana"/>
              <a:cs typeface="Verdana"/>
              <a:sym typeface="Verdana"/>
            </a:endParaRPr>
          </a:p>
          <a:p>
            <a:pPr indent="0" lvl="0" marL="0" rtl="0">
              <a:lnSpc>
                <a:spcPct val="115000"/>
              </a:lnSpc>
              <a:spcBef>
                <a:spcPts val="500"/>
              </a:spcBef>
              <a:spcAft>
                <a:spcPts val="0"/>
              </a:spcAft>
              <a:buNone/>
            </a:pPr>
            <a:r>
              <a:rPr lang="nl" sz="1800">
                <a:solidFill>
                  <a:schemeClr val="lt1"/>
                </a:solidFill>
                <a:latin typeface="Lobster"/>
                <a:ea typeface="Lobster"/>
                <a:cs typeface="Lobster"/>
                <a:sym typeface="Lobster"/>
              </a:rPr>
              <a:t>In Zuid-Afrika is muziek heel belangrijk. Ze zingen en dansen elke dag.</a:t>
            </a:r>
            <a:endParaRPr sz="1800">
              <a:solidFill>
                <a:schemeClr val="lt1"/>
              </a:solidFill>
              <a:latin typeface="Lobster"/>
              <a:ea typeface="Lobster"/>
              <a:cs typeface="Lobster"/>
              <a:sym typeface="Lobster"/>
            </a:endParaRPr>
          </a:p>
        </p:txBody>
      </p:sp>
      <p:pic>
        <p:nvPicPr>
          <p:cNvPr descr="Afbeeldingsresultaat voor dansende mensen in zuid afrika" id="114" name="Shape 114"/>
          <p:cNvPicPr preferRelativeResize="0"/>
          <p:nvPr/>
        </p:nvPicPr>
        <p:blipFill>
          <a:blip r:embed="rId4">
            <a:alphaModFix/>
          </a:blip>
          <a:stretch>
            <a:fillRect/>
          </a:stretch>
        </p:blipFill>
        <p:spPr>
          <a:xfrm>
            <a:off x="152400" y="2197775"/>
            <a:ext cx="4208638" cy="2793326"/>
          </a:xfrm>
          <a:prstGeom prst="rect">
            <a:avLst/>
          </a:prstGeom>
          <a:noFill/>
          <a:ln>
            <a:noFill/>
          </a:ln>
        </p:spPr>
      </p:pic>
    </p:spTree>
  </p:cSld>
  <p:clrMapOvr>
    <a:masterClrMapping/>
  </p:clrMapOvr>
  <mc:AlternateContent>
    <mc:Choice Requires="p14">
      <p:transition spd="slow" p14:dur="1000">
        <p:fade/>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118" name="Shape 118"/>
        <p:cNvGrpSpPr/>
        <p:nvPr/>
      </p:nvGrpSpPr>
      <p:grpSpPr>
        <a:xfrm>
          <a:off x="0" y="0"/>
          <a:ext cx="0" cy="0"/>
          <a:chOff x="0" y="0"/>
          <a:chExt cx="0" cy="0"/>
        </a:xfrm>
      </p:grpSpPr>
      <p:sp>
        <p:nvSpPr>
          <p:cNvPr id="119" name="Shape 119"/>
          <p:cNvSpPr txBox="1"/>
          <p:nvPr>
            <p:ph type="ctrTitle"/>
          </p:nvPr>
        </p:nvSpPr>
        <p:spPr>
          <a:xfrm>
            <a:off x="311700" y="744575"/>
            <a:ext cx="8520600" cy="13008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nl">
                <a:solidFill>
                  <a:schemeClr val="lt1"/>
                </a:solidFill>
                <a:latin typeface="Lobster"/>
                <a:ea typeface="Lobster"/>
                <a:cs typeface="Lobster"/>
                <a:sym typeface="Lobster"/>
              </a:rPr>
              <a:t>      De cultuur in Zuid-Afrika</a:t>
            </a:r>
            <a:endParaRPr>
              <a:solidFill>
                <a:schemeClr val="lt1"/>
              </a:solidFill>
              <a:latin typeface="Lobster"/>
              <a:ea typeface="Lobster"/>
              <a:cs typeface="Lobster"/>
              <a:sym typeface="Lobster"/>
            </a:endParaRPr>
          </a:p>
        </p:txBody>
      </p:sp>
      <p:sp>
        <p:nvSpPr>
          <p:cNvPr id="120" name="Shape 120"/>
          <p:cNvSpPr txBox="1"/>
          <p:nvPr/>
        </p:nvSpPr>
        <p:spPr>
          <a:xfrm>
            <a:off x="5724400" y="744575"/>
            <a:ext cx="3000000" cy="2150400"/>
          </a:xfrm>
          <a:prstGeom prst="rect">
            <a:avLst/>
          </a:prstGeom>
          <a:noFill/>
          <a:ln>
            <a:noFill/>
          </a:ln>
        </p:spPr>
        <p:txBody>
          <a:bodyPr anchorCtr="0" anchor="ctr" bIns="91425" lIns="91425" spcFirstLastPara="1" rIns="91425" wrap="square" tIns="91425">
            <a:noAutofit/>
          </a:bodyPr>
          <a:lstStyle/>
          <a:p>
            <a:pPr indent="0" lvl="0" marL="0" rtl="0">
              <a:lnSpc>
                <a:spcPct val="115000"/>
              </a:lnSpc>
              <a:spcBef>
                <a:spcPts val="0"/>
              </a:spcBef>
              <a:spcAft>
                <a:spcPts val="0"/>
              </a:spcAft>
              <a:buNone/>
            </a:pPr>
            <a:r>
              <a:t/>
            </a:r>
            <a:endParaRPr sz="1800">
              <a:solidFill>
                <a:schemeClr val="lt1"/>
              </a:solidFill>
              <a:latin typeface="Lobster"/>
              <a:ea typeface="Lobster"/>
              <a:cs typeface="Lobster"/>
              <a:sym typeface="Lobster"/>
            </a:endParaRPr>
          </a:p>
        </p:txBody>
      </p:sp>
      <p:pic>
        <p:nvPicPr>
          <p:cNvPr descr="Afbeeldingsresultaat voor zuid afrika" id="121" name="Shape 121"/>
          <p:cNvPicPr preferRelativeResize="0"/>
          <p:nvPr/>
        </p:nvPicPr>
        <p:blipFill>
          <a:blip r:embed="rId4">
            <a:alphaModFix/>
          </a:blip>
          <a:stretch>
            <a:fillRect/>
          </a:stretch>
        </p:blipFill>
        <p:spPr>
          <a:xfrm>
            <a:off x="2137175" y="2137275"/>
            <a:ext cx="4606536" cy="2793325"/>
          </a:xfrm>
          <a:prstGeom prst="rect">
            <a:avLst/>
          </a:prstGeom>
          <a:noFill/>
          <a:ln>
            <a:noFill/>
          </a:ln>
        </p:spPr>
      </p:pic>
    </p:spTree>
  </p:cSld>
  <p:clrMapOvr>
    <a:masterClrMapping/>
  </p:clrMapOvr>
  <mc:AlternateContent>
    <mc:Choice Requires="p14">
      <p:transition spd="slow" p14:dur="1000">
        <p:fade/>
      </p:transition>
    </mc:Choice>
    <mc:Fallback>
      <p:transition spd="slow">
        <p:fade/>
      </p:transition>
    </mc:Fallback>
  </mc:AlternateContent>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