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Lst>
  <p:sldSz cy="5143500" cx="9144000"/>
  <p:notesSz cx="6858000" cy="9144000"/>
  <p:embeddedFontLst>
    <p:embeddedFont>
      <p:font typeface="Lobster"/>
      <p:regular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Lobster-regular.fntdata"/><Relationship Id="rId14" Type="http://schemas.openxmlformats.org/officeDocument/2006/relationships/slide" Target="slides/slide10.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wereldspotter.nl/afrika/zuid-afrika/taal-geld-en-cultuur"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wereldspotter.nl/afrika/zuid-afrika/taal-geld-en-cultuur" TargetMode="Externa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2" name="Shape 122"/>
        <p:cNvGrpSpPr/>
        <p:nvPr/>
      </p:nvGrpSpPr>
      <p:grpSpPr>
        <a:xfrm>
          <a:off x="0" y="0"/>
          <a:ext cx="0" cy="0"/>
          <a:chOff x="0" y="0"/>
          <a:chExt cx="0" cy="0"/>
        </a:xfrm>
      </p:grpSpPr>
      <p:sp>
        <p:nvSpPr>
          <p:cNvPr id="123" name="Shape 12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4" name="Shape 124"/>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4" name="Shape 64"/>
        <p:cNvGrpSpPr/>
        <p:nvPr/>
      </p:nvGrpSpPr>
      <p:grpSpPr>
        <a:xfrm>
          <a:off x="0" y="0"/>
          <a:ext cx="0" cy="0"/>
          <a:chOff x="0" y="0"/>
          <a:chExt cx="0" cy="0"/>
        </a:xfrm>
      </p:grpSpPr>
      <p:sp>
        <p:nvSpPr>
          <p:cNvPr id="65" name="Shape 6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6" name="Shape 66"/>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nl"/>
              <a:t>De tekst komt van het internet: </a:t>
            </a:r>
            <a:r>
              <a:rPr lang="nl" u="sng">
                <a:solidFill>
                  <a:schemeClr val="hlink"/>
                </a:solidFill>
                <a:hlinkClick r:id="rId2"/>
              </a:rPr>
              <a:t>http://www.wereldspotter.nl/afrika/zuid-afrika/taal-geld-en-cultuur</a:t>
            </a:r>
            <a:r>
              <a:rPr lang="nl"/>
              <a:t> </a:t>
            </a:r>
            <a:endParaRPr/>
          </a:p>
          <a:p>
            <a:pPr indent="0" lvl="0" marL="0">
              <a:spcBef>
                <a:spcPts val="0"/>
              </a:spcBef>
              <a:spcAft>
                <a:spcPts val="0"/>
              </a:spcAft>
              <a:buNone/>
            </a:pPr>
            <a:r>
              <a:rPr lang="nl"/>
              <a:t>Onder het kopje ‘Mens en cultuur’.</a:t>
            </a:r>
            <a:endParaRPr/>
          </a:p>
          <a:p>
            <a:pPr indent="0" lvl="0" marL="0" rtl="0">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3" name="Shape 83"/>
        <p:cNvGrpSpPr/>
        <p:nvPr/>
      </p:nvGrpSpPr>
      <p:grpSpPr>
        <a:xfrm>
          <a:off x="0" y="0"/>
          <a:ext cx="0" cy="0"/>
          <a:chOff x="0" y="0"/>
          <a:chExt cx="0" cy="0"/>
        </a:xfrm>
      </p:grpSpPr>
      <p:sp>
        <p:nvSpPr>
          <p:cNvPr id="84" name="Shape 8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5" name="Shape 8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nl"/>
              <a:t>Ook dit stukje tekst komt letterlijk van het internet: </a:t>
            </a:r>
            <a:r>
              <a:rPr lang="nl" u="sng">
                <a:solidFill>
                  <a:schemeClr val="hlink"/>
                </a:solidFill>
                <a:hlinkClick r:id="rId2"/>
              </a:rPr>
              <a:t>http://www.wereldspotter.nl/afrika/zuid-afrika/taal-geld-en-cultuur</a:t>
            </a:r>
            <a:endParaRPr/>
          </a:p>
          <a:p>
            <a:pPr indent="0" lvl="0" marL="0" rtl="0">
              <a:spcBef>
                <a:spcPts val="0"/>
              </a:spcBef>
              <a:spcAft>
                <a:spcPts val="0"/>
              </a:spcAft>
              <a:buNone/>
            </a:pPr>
            <a:r>
              <a:rPr lang="nl"/>
              <a:t>Onder het kopje “Eten en drinken”</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3" name="Shape 93"/>
        <p:cNvGrpSpPr/>
        <p:nvPr/>
      </p:nvGrpSpPr>
      <p:grpSpPr>
        <a:xfrm>
          <a:off x="0" y="0"/>
          <a:ext cx="0" cy="0"/>
          <a:chOff x="0" y="0"/>
          <a:chExt cx="0" cy="0"/>
        </a:xfrm>
      </p:grpSpPr>
      <p:sp>
        <p:nvSpPr>
          <p:cNvPr id="94" name="Shape 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5" name="Shape 95"/>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1" name="Shape 101"/>
        <p:cNvGrpSpPr/>
        <p:nvPr/>
      </p:nvGrpSpPr>
      <p:grpSpPr>
        <a:xfrm>
          <a:off x="0" y="0"/>
          <a:ext cx="0" cy="0"/>
          <a:chOff x="0" y="0"/>
          <a:chExt cx="0" cy="0"/>
        </a:xfrm>
      </p:grpSpPr>
      <p:sp>
        <p:nvSpPr>
          <p:cNvPr id="102" name="Shape 10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3" name="Shape 103"/>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0" name="Shape 110"/>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5" name="Shape 115"/>
        <p:cNvGrpSpPr/>
        <p:nvPr/>
      </p:nvGrpSpPr>
      <p:grpSpPr>
        <a:xfrm>
          <a:off x="0" y="0"/>
          <a:ext cx="0" cy="0"/>
          <a:chOff x="0" y="0"/>
          <a:chExt cx="0" cy="0"/>
        </a:xfrm>
      </p:grpSpPr>
      <p:sp>
        <p:nvSpPr>
          <p:cNvPr id="116" name="Shape 11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7" name="Shape 117"/>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spcFirstLastPara="1" rIns="91425" wrap="square" tIns="91425"/>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Shape 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spcFirstLastPara="1" rIns="91425" wrap="square" tIns="91425"/>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spcFirstLastPara="1" rIns="91425" wrap="square" tIns="91425"/>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Shape 4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spcFirstLastPara="1" rIns="91425" wrap="square" tIns="91425"/>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Shape 1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Shape 1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spcFirstLastPara="1" rIns="91425" wrap="square" tIns="91425"/>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Shape 2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spcFirstLastPara="1" rIns="91425" wrap="square" tIns="91425"/>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Shape 2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spcFirstLastPara="1" rIns="91425" wrap="square" tIns="91425"/>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spcFirstLastPara="1" rIns="91425" wrap="square" tIns="91425"/>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Shape 3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spcFirstLastPara="1" rIns="91425" wrap="square" tIns="91425"/>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Shape 3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5"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a:spcBef>
                <a:spcPts val="0"/>
              </a:spcBef>
              <a:spcAft>
                <a:spcPts val="0"/>
              </a:spcAft>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spcFirstLastPara="1" rIns="91425" wrap="square" tIns="91425"/>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spcFirstLastPara="1" rIns="91425" wrap="square" tIns="91425"/>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Shape 39"/>
          <p:cNvSpPr txBox="1"/>
          <p:nvPr>
            <p:ph idx="2" type="body"/>
          </p:nvPr>
        </p:nvSpPr>
        <p:spPr>
          <a:xfrm>
            <a:off x="4939500" y="724075"/>
            <a:ext cx="3837000" cy="3695100"/>
          </a:xfrm>
          <a:prstGeom prst="rect">
            <a:avLst/>
          </a:prstGeom>
        </p:spPr>
        <p:txBody>
          <a:bodyPr anchorCtr="0" anchor="ctr" bIns="91425" lIns="91425" spcFirstLastPara="1" rIns="91425" wrap="square" tIns="91425"/>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Shape 4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spcFirstLastPara="1" rIns="91425" wrap="square" tIns="91425"/>
          <a:lstStyle>
            <a:lvl1pPr indent="-228600" lvl="0" marL="457200">
              <a:lnSpc>
                <a:spcPct val="100000"/>
              </a:lnSpc>
              <a:spcBef>
                <a:spcPts val="0"/>
              </a:spcBef>
              <a:spcAft>
                <a:spcPts val="0"/>
              </a:spcAft>
              <a:buSzPts val="1800"/>
              <a:buNone/>
              <a:defRPr/>
            </a:lvl1pPr>
          </a:lstStyle>
          <a:p/>
        </p:txBody>
      </p:sp>
      <p:sp>
        <p:nvSpPr>
          <p:cNvPr id="43" name="Shape 4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a:spcBef>
                <a:spcPts val="0"/>
              </a:spcBef>
              <a:spcAft>
                <a:spcPts val="0"/>
              </a:spcAft>
              <a:buNone/>
            </a:pPr>
            <a:fld id="{00000000-1234-1234-1234-123412341234}" type="slidenum">
              <a:rPr lang="n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light-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Shape 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a:spcBef>
                <a:spcPts val="0"/>
              </a:spcBef>
              <a:spcAft>
                <a:spcPts val="0"/>
              </a:spcAft>
              <a:buNone/>
            </a:pPr>
            <a:fld id="{00000000-1234-1234-1234-123412341234}" type="slidenum">
              <a:rPr lang="n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hyperlink" Target="http://www.wereldspotter.nl/afrika/zuid-afrika/taal-geld-en-cultuur"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 Id="rId4"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jpg"/><Relationship Id="rId4" Type="http://schemas.openxmlformats.org/officeDocument/2006/relationships/image" Target="../media/image8.jpg"/><Relationship Id="rId5"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jpg"/><Relationship Id="rId4"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hyperlink" Target="http://eten-drinken.todio.nl/recepten/recept-voor-zuid-afrikaanse-potjiekos-2330.html" TargetMode="External"/><Relationship Id="rId5"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jpg"/><Relationship Id="rId4"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jp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jpg"/><Relationship Id="rId4"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jpg"/><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a:spcBef>
                <a:spcPts val="0"/>
              </a:spcBef>
              <a:spcAft>
                <a:spcPts val="0"/>
              </a:spcAft>
              <a:buNone/>
            </a:pPr>
            <a:r>
              <a:rPr lang="nl">
                <a:solidFill>
                  <a:schemeClr val="lt1"/>
                </a:solidFill>
                <a:latin typeface="Lobster"/>
                <a:ea typeface="Lobster"/>
                <a:cs typeface="Lobster"/>
                <a:sym typeface="Lobster"/>
              </a:rPr>
              <a:t>Zuid-Afrika</a:t>
            </a:r>
            <a:endParaRPr>
              <a:solidFill>
                <a:schemeClr val="lt1"/>
              </a:solidFill>
              <a:latin typeface="Lobster"/>
              <a:ea typeface="Lobster"/>
              <a:cs typeface="Lobster"/>
              <a:sym typeface="Lobster"/>
            </a:endParaRPr>
          </a:p>
        </p:txBody>
      </p:sp>
      <p:sp>
        <p:nvSpPr>
          <p:cNvPr id="55" name="Shape 55"/>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a:spcBef>
                <a:spcPts val="0"/>
              </a:spcBef>
              <a:spcAft>
                <a:spcPts val="0"/>
              </a:spcAft>
              <a:buNone/>
            </a:pPr>
            <a:r>
              <a:rPr lang="nl">
                <a:solidFill>
                  <a:schemeClr val="lt1"/>
                </a:solidFill>
                <a:latin typeface="Lobster"/>
                <a:ea typeface="Lobster"/>
                <a:cs typeface="Lobster"/>
                <a:sym typeface="Lobster"/>
              </a:rPr>
              <a:t>wat is de cultuur in zuid afrika?</a:t>
            </a:r>
            <a:endParaRPr>
              <a:solidFill>
                <a:schemeClr val="lt1"/>
              </a:solidFill>
              <a:latin typeface="Lobster"/>
              <a:ea typeface="Lobster"/>
              <a:cs typeface="Lobster"/>
              <a:sym typeface="Lobster"/>
            </a:endParaRPr>
          </a:p>
        </p:txBody>
      </p:sp>
    </p:spTree>
  </p:cSld>
  <p:clrMapOvr>
    <a:masterClrMapping/>
  </p:clrMapOvr>
  <mc:AlternateContent>
    <mc:Choice Requires="p14">
      <p:transition spd="slow" p14:dur="1000">
        <p:fad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5" name="Shape 125"/>
        <p:cNvGrpSpPr/>
        <p:nvPr/>
      </p:nvGrpSpPr>
      <p:grpSpPr>
        <a:xfrm>
          <a:off x="0" y="0"/>
          <a:ext cx="0" cy="0"/>
          <a:chOff x="0" y="0"/>
          <a:chExt cx="0" cy="0"/>
        </a:xfrm>
      </p:grpSpPr>
      <p:sp>
        <p:nvSpPr>
          <p:cNvPr id="126" name="Shape 126"/>
          <p:cNvSpPr txBox="1"/>
          <p:nvPr>
            <p:ph idx="1" type="subTitle"/>
          </p:nvPr>
        </p:nvSpPr>
        <p:spPr>
          <a:xfrm>
            <a:off x="311700" y="605600"/>
            <a:ext cx="8520600" cy="792600"/>
          </a:xfrm>
          <a:prstGeom prst="rect">
            <a:avLst/>
          </a:prstGeom>
        </p:spPr>
        <p:txBody>
          <a:bodyPr anchorCtr="0" anchor="t" bIns="91425" lIns="91425" spcFirstLastPara="1" rIns="91425" wrap="square" tIns="91425">
            <a:noAutofit/>
          </a:bodyPr>
          <a:lstStyle/>
          <a:p>
            <a:pPr indent="0" lvl="0" marL="0" algn="l">
              <a:spcBef>
                <a:spcPts val="0"/>
              </a:spcBef>
              <a:spcAft>
                <a:spcPts val="0"/>
              </a:spcAft>
              <a:buNone/>
            </a:pPr>
            <a:r>
              <a:rPr lang="nl"/>
              <a:t>Beoordeling blijft een voldoende/goed.</a:t>
            </a:r>
            <a:endParaRPr/>
          </a:p>
          <a:p>
            <a:pPr indent="0" lvl="0" marL="0">
              <a:spcBef>
                <a:spcPts val="0"/>
              </a:spcBef>
              <a:spcAft>
                <a:spcPts val="0"/>
              </a:spcAft>
              <a:buNone/>
            </a:pPr>
            <a:r>
              <a:t/>
            </a:r>
            <a:endParaRPr/>
          </a:p>
          <a:p>
            <a:pPr indent="0" lvl="0" marL="0" rtl="0" algn="l">
              <a:spcBef>
                <a:spcPts val="0"/>
              </a:spcBef>
              <a:spcAft>
                <a:spcPts val="0"/>
              </a:spcAft>
              <a:buNone/>
            </a:pPr>
            <a:r>
              <a:rPr lang="nl"/>
              <a:t>Een goed voor de lay-out.</a:t>
            </a:r>
            <a:endParaRPr/>
          </a:p>
          <a:p>
            <a:pPr indent="0" lvl="0" marL="0" algn="l">
              <a:spcBef>
                <a:spcPts val="0"/>
              </a:spcBef>
              <a:spcAft>
                <a:spcPts val="0"/>
              </a:spcAft>
              <a:buNone/>
            </a:pPr>
            <a:r>
              <a:rPr lang="nl"/>
              <a:t>Een voldoende voor de inhoud.</a:t>
            </a:r>
            <a:endParaRPr/>
          </a:p>
          <a:p>
            <a:pPr indent="0" lvl="0" marL="0">
              <a:spcBef>
                <a:spcPts val="0"/>
              </a:spcBef>
              <a:spcAft>
                <a:spcPts val="0"/>
              </a:spcAft>
              <a:buNone/>
            </a:pPr>
            <a:r>
              <a:t/>
            </a:r>
            <a:endParaRPr/>
          </a:p>
          <a:p>
            <a:pPr indent="0" lvl="0" marL="0" algn="l">
              <a:spcBef>
                <a:spcPts val="0"/>
              </a:spcBef>
              <a:spcAft>
                <a:spcPts val="0"/>
              </a:spcAft>
              <a:buNone/>
            </a:pPr>
            <a:r>
              <a:rPr lang="nl"/>
              <a:t>Op de dia’s over de cultuur en de voeding, komen twee stukjes tekst letterlijk van het internet...</a:t>
            </a:r>
            <a:endParaRPr/>
          </a:p>
          <a:p>
            <a:pPr indent="0" lvl="0" marL="0" rtl="0" algn="l">
              <a:spcBef>
                <a:spcPts val="0"/>
              </a:spcBef>
              <a:spcAft>
                <a:spcPts val="0"/>
              </a:spcAft>
              <a:buNone/>
            </a:pPr>
            <a:r>
              <a:rPr lang="nl" sz="1100" u="sng">
                <a:solidFill>
                  <a:schemeClr val="hlink"/>
                </a:solidFill>
                <a:hlinkClick r:id="rId3"/>
              </a:rPr>
              <a:t>http://www.wereldspotter.nl/afrika/zuid-afrika/taal-geld-en-cultuur</a:t>
            </a:r>
            <a:r>
              <a:rPr lang="nl"/>
              <a:t> </a:t>
            </a:r>
            <a:endParaRPr/>
          </a:p>
          <a:p>
            <a:pPr indent="0" lvl="0" marL="0">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59" name="Shape 59"/>
        <p:cNvGrpSpPr/>
        <p:nvPr/>
      </p:nvGrpSpPr>
      <p:grpSpPr>
        <a:xfrm>
          <a:off x="0" y="0"/>
          <a:ext cx="0" cy="0"/>
          <a:chOff x="0" y="0"/>
          <a:chExt cx="0" cy="0"/>
        </a:xfrm>
      </p:grpSpPr>
      <p:sp>
        <p:nvSpPr>
          <p:cNvPr id="60" name="Shape 60"/>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Inhoud:</a:t>
            </a:r>
            <a:endParaRPr>
              <a:solidFill>
                <a:schemeClr val="lt1"/>
              </a:solidFill>
              <a:latin typeface="Lobster"/>
              <a:ea typeface="Lobster"/>
              <a:cs typeface="Lobster"/>
              <a:sym typeface="Lobster"/>
            </a:endParaRPr>
          </a:p>
        </p:txBody>
      </p:sp>
      <p:sp>
        <p:nvSpPr>
          <p:cNvPr id="61" name="Shape 61"/>
          <p:cNvSpPr txBox="1"/>
          <p:nvPr>
            <p:ph idx="1" type="subTitle"/>
          </p:nvPr>
        </p:nvSpPr>
        <p:spPr>
          <a:xfrm>
            <a:off x="311700" y="2834125"/>
            <a:ext cx="8520600" cy="1571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1.De mensen           6.muziek</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2.De cultuur</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3.De voeding</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4.Bizarre traditieties</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5.Klimaat</a:t>
            </a:r>
            <a:endParaRPr>
              <a:solidFill>
                <a:schemeClr val="lt1"/>
              </a:solidFill>
              <a:latin typeface="Lobster"/>
              <a:ea typeface="Lobster"/>
              <a:cs typeface="Lobster"/>
              <a:sym typeface="Lobster"/>
            </a:endParaRPr>
          </a:p>
        </p:txBody>
      </p:sp>
      <p:pic>
        <p:nvPicPr>
          <p:cNvPr descr="Afbeeldingsresultaat voor zuid afrika" id="62" name="Shape 62"/>
          <p:cNvPicPr preferRelativeResize="0"/>
          <p:nvPr/>
        </p:nvPicPr>
        <p:blipFill>
          <a:blip r:embed="rId4">
            <a:alphaModFix/>
          </a:blip>
          <a:stretch>
            <a:fillRect/>
          </a:stretch>
        </p:blipFill>
        <p:spPr>
          <a:xfrm>
            <a:off x="5325025" y="2834125"/>
            <a:ext cx="3763849" cy="2323650"/>
          </a:xfrm>
          <a:prstGeom prst="rect">
            <a:avLst/>
          </a:prstGeom>
          <a:noFill/>
          <a:ln>
            <a:noFill/>
          </a:ln>
        </p:spPr>
      </p:pic>
      <p:sp>
        <p:nvSpPr>
          <p:cNvPr id="63" name="Shape 63"/>
          <p:cNvSpPr txBox="1"/>
          <p:nvPr/>
        </p:nvSpPr>
        <p:spPr>
          <a:xfrm>
            <a:off x="5420312" y="2911365"/>
            <a:ext cx="1875900" cy="1520400"/>
          </a:xfrm>
          <a:prstGeom prst="rect">
            <a:avLst/>
          </a:prstGeom>
          <a:noFill/>
          <a:ln>
            <a:noFill/>
          </a:ln>
        </p:spPr>
        <p:txBody>
          <a:bodyPr anchorCtr="0" anchor="ctr" bIns="91425" lIns="91425" spcFirstLastPara="1" rIns="91425" wrap="square" tIns="91425">
            <a:noAutofit/>
          </a:bodyPr>
          <a:lstStyle/>
          <a:p>
            <a:pPr indent="0" lvl="0" marL="0" rtl="0" algn="ctr">
              <a:lnSpc>
                <a:spcPct val="109090"/>
              </a:lnSpc>
              <a:spcBef>
                <a:spcPts val="0"/>
              </a:spcBef>
              <a:spcAft>
                <a:spcPts val="0"/>
              </a:spcAft>
              <a:buNone/>
            </a:pPr>
            <a:r>
              <a:rPr lang="nl" sz="900">
                <a:solidFill>
                  <a:srgbClr val="7D7D7D"/>
                </a:solidFill>
              </a:rPr>
              <a:t>550 × 419</a:t>
            </a:r>
            <a:r>
              <a:rPr lang="nl" sz="900">
                <a:solidFill>
                  <a:srgbClr val="AAAAAA"/>
                </a:solidFill>
              </a:rPr>
              <a:t>Op afbeeldingen kan auteursrecht rusten</a:t>
            </a:r>
            <a:endParaRPr sz="900">
              <a:solidFill>
                <a:srgbClr val="AAAAAA"/>
              </a:solidFill>
            </a:endParaRPr>
          </a:p>
        </p:txBody>
      </p:sp>
    </p:spTree>
  </p:cSld>
  <p:clrMapOvr>
    <a:masterClrMapping/>
  </p:clrMapOvr>
  <mc:AlternateContent>
    <mc:Choice Requires="p14">
      <p:transition spd="slow" p14:dur="10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67" name="Shape 67"/>
        <p:cNvGrpSpPr/>
        <p:nvPr/>
      </p:nvGrpSpPr>
      <p:grpSpPr>
        <a:xfrm>
          <a:off x="0" y="0"/>
          <a:ext cx="0" cy="0"/>
          <a:chOff x="0" y="0"/>
          <a:chExt cx="0" cy="0"/>
        </a:xfrm>
      </p:grpSpPr>
      <p:sp>
        <p:nvSpPr>
          <p:cNvPr id="68" name="Shape 68"/>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1.De mensen</a:t>
            </a:r>
            <a:endParaRPr>
              <a:solidFill>
                <a:schemeClr val="lt1"/>
              </a:solidFill>
              <a:latin typeface="Lobster"/>
              <a:ea typeface="Lobster"/>
              <a:cs typeface="Lobster"/>
              <a:sym typeface="Lobster"/>
            </a:endParaRPr>
          </a:p>
        </p:txBody>
      </p:sp>
      <p:sp>
        <p:nvSpPr>
          <p:cNvPr id="69" name="Shape 69"/>
          <p:cNvSpPr txBox="1"/>
          <p:nvPr>
            <p:ph idx="1" type="subTitle"/>
          </p:nvPr>
        </p:nvSpPr>
        <p:spPr>
          <a:xfrm>
            <a:off x="311700" y="2834125"/>
            <a:ext cx="8520600" cy="1571100"/>
          </a:xfrm>
          <a:prstGeom prst="rect">
            <a:avLst/>
          </a:prstGeom>
          <a:ln cap="flat" cmpd="sng" w="9525">
            <a:solidFill>
              <a:schemeClr val="lt1"/>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de leeftijd is gemiddeld 64</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meest mensen zijn  bruin</a:t>
            </a:r>
            <a:endParaRPr>
              <a:solidFill>
                <a:schemeClr val="lt1"/>
              </a:solidFill>
              <a:latin typeface="Lobster"/>
              <a:ea typeface="Lobster"/>
              <a:cs typeface="Lobster"/>
              <a:sym typeface="Lobster"/>
            </a:endParaRPr>
          </a:p>
          <a:p>
            <a:pPr indent="0" lvl="0" marL="0" rtl="0" algn="l">
              <a:spcBef>
                <a:spcPts val="0"/>
              </a:spcBef>
              <a:spcAft>
                <a:spcPts val="0"/>
              </a:spcAft>
              <a:buNone/>
            </a:pPr>
            <a:r>
              <a:rPr lang="nl">
                <a:solidFill>
                  <a:schemeClr val="lt1"/>
                </a:solidFill>
                <a:latin typeface="Lobster"/>
                <a:ea typeface="Lobster"/>
                <a:cs typeface="Lobster"/>
                <a:sym typeface="Lobster"/>
              </a:rPr>
              <a:t>sommig mensen zijn wit</a:t>
            </a:r>
            <a:endParaRPr>
              <a:solidFill>
                <a:schemeClr val="lt1"/>
              </a:solidFill>
              <a:latin typeface="Lobster"/>
              <a:ea typeface="Lobster"/>
              <a:cs typeface="Lobster"/>
              <a:sym typeface="Lobster"/>
            </a:endParaRPr>
          </a:p>
        </p:txBody>
      </p:sp>
      <p:sp>
        <p:nvSpPr>
          <p:cNvPr id="70" name="Shape 70"/>
          <p:cNvSpPr txBox="1"/>
          <p:nvPr/>
        </p:nvSpPr>
        <p:spPr>
          <a:xfrm>
            <a:off x="5420312" y="2911365"/>
            <a:ext cx="1875900" cy="1520400"/>
          </a:xfrm>
          <a:prstGeom prst="rect">
            <a:avLst/>
          </a:prstGeom>
          <a:noFill/>
          <a:ln>
            <a:noFill/>
          </a:ln>
        </p:spPr>
        <p:txBody>
          <a:bodyPr anchorCtr="0" anchor="ctr" bIns="91425" lIns="91425" spcFirstLastPara="1" rIns="91425" wrap="square" tIns="91425">
            <a:noAutofit/>
          </a:bodyPr>
          <a:lstStyle/>
          <a:p>
            <a:pPr indent="0" lvl="0" marL="0" rtl="0" algn="ctr">
              <a:lnSpc>
                <a:spcPct val="109090"/>
              </a:lnSpc>
              <a:spcBef>
                <a:spcPts val="0"/>
              </a:spcBef>
              <a:spcAft>
                <a:spcPts val="0"/>
              </a:spcAft>
              <a:buNone/>
            </a:pPr>
            <a:r>
              <a:rPr lang="nl" sz="900">
                <a:solidFill>
                  <a:srgbClr val="7D7D7D"/>
                </a:solidFill>
              </a:rPr>
              <a:t>550 × 419</a:t>
            </a:r>
            <a:r>
              <a:rPr lang="nl" sz="900">
                <a:solidFill>
                  <a:srgbClr val="AAAAAA"/>
                </a:solidFill>
              </a:rPr>
              <a:t>Op afbeeldingen kan auteursrecht rusten</a:t>
            </a:r>
            <a:endParaRPr sz="900">
              <a:solidFill>
                <a:srgbClr val="AAAAAA"/>
              </a:solidFill>
            </a:endParaRPr>
          </a:p>
        </p:txBody>
      </p:sp>
      <p:pic>
        <p:nvPicPr>
          <p:cNvPr descr="Afbeeldingsresultaat voor zuid afrika de mensen" id="71" name="Shape 71"/>
          <p:cNvPicPr preferRelativeResize="0"/>
          <p:nvPr/>
        </p:nvPicPr>
        <p:blipFill>
          <a:blip r:embed="rId4">
            <a:alphaModFix/>
          </a:blip>
          <a:stretch>
            <a:fillRect/>
          </a:stretch>
        </p:blipFill>
        <p:spPr>
          <a:xfrm>
            <a:off x="4405250" y="2372050"/>
            <a:ext cx="4651475" cy="2686725"/>
          </a:xfrm>
          <a:prstGeom prst="rect">
            <a:avLst/>
          </a:prstGeom>
          <a:noFill/>
          <a:ln>
            <a:noFill/>
          </a:ln>
        </p:spPr>
      </p:pic>
      <p:pic>
        <p:nvPicPr>
          <p:cNvPr id="72" name="Shape 72"/>
          <p:cNvPicPr preferRelativeResize="0"/>
          <p:nvPr/>
        </p:nvPicPr>
        <p:blipFill>
          <a:blip r:embed="rId5">
            <a:alphaModFix/>
          </a:blip>
          <a:stretch>
            <a:fillRect/>
          </a:stretch>
        </p:blipFill>
        <p:spPr>
          <a:xfrm>
            <a:off x="6208753" y="445175"/>
            <a:ext cx="2847975" cy="1600200"/>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76" name="Shape 76"/>
        <p:cNvGrpSpPr/>
        <p:nvPr/>
      </p:nvGrpSpPr>
      <p:grpSpPr>
        <a:xfrm>
          <a:off x="0" y="0"/>
          <a:ext cx="0" cy="0"/>
          <a:chOff x="0" y="0"/>
          <a:chExt cx="0" cy="0"/>
        </a:xfrm>
      </p:grpSpPr>
      <p:sp>
        <p:nvSpPr>
          <p:cNvPr id="77" name="Shape 77"/>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De cultuur</a:t>
            </a:r>
            <a:endParaRPr>
              <a:solidFill>
                <a:schemeClr val="lt1"/>
              </a:solidFill>
              <a:latin typeface="Lobster"/>
              <a:ea typeface="Lobster"/>
              <a:cs typeface="Lobster"/>
              <a:sym typeface="Lobster"/>
            </a:endParaRPr>
          </a:p>
        </p:txBody>
      </p:sp>
      <p:sp>
        <p:nvSpPr>
          <p:cNvPr id="78" name="Shape 78"/>
          <p:cNvSpPr txBox="1"/>
          <p:nvPr>
            <p:ph idx="1" type="subTitle"/>
          </p:nvPr>
        </p:nvSpPr>
        <p:spPr>
          <a:xfrm>
            <a:off x="444825" y="2886025"/>
            <a:ext cx="8520600" cy="1571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sz="1100">
              <a:solidFill>
                <a:srgbClr val="41414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None/>
            </a:pPr>
            <a:r>
              <a:t/>
            </a:r>
            <a:endParaRPr>
              <a:solidFill>
                <a:schemeClr val="lt1"/>
              </a:solidFill>
              <a:latin typeface="Lobster"/>
              <a:ea typeface="Lobster"/>
              <a:cs typeface="Lobster"/>
              <a:sym typeface="Lobster"/>
            </a:endParaRPr>
          </a:p>
        </p:txBody>
      </p:sp>
      <p:sp>
        <p:nvSpPr>
          <p:cNvPr id="79" name="Shape 79"/>
          <p:cNvSpPr txBox="1"/>
          <p:nvPr/>
        </p:nvSpPr>
        <p:spPr>
          <a:xfrm>
            <a:off x="7225100" y="4090600"/>
            <a:ext cx="1851600" cy="8109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09090"/>
              </a:lnSpc>
              <a:spcBef>
                <a:spcPts val="0"/>
              </a:spcBef>
              <a:spcAft>
                <a:spcPts val="0"/>
              </a:spcAft>
              <a:buNone/>
            </a:pPr>
            <a:r>
              <a:rPr lang="nl">
                <a:solidFill>
                  <a:schemeClr val="lt1"/>
                </a:solidFill>
                <a:latin typeface="Lobster"/>
                <a:ea typeface="Lobster"/>
                <a:cs typeface="Lobster"/>
                <a:sym typeface="Lobster"/>
              </a:rPr>
              <a:t>80%/90%   van de bevolking is christen</a:t>
            </a:r>
            <a:endParaRPr>
              <a:solidFill>
                <a:schemeClr val="lt1"/>
              </a:solidFill>
              <a:latin typeface="Lobster"/>
              <a:ea typeface="Lobster"/>
              <a:cs typeface="Lobster"/>
              <a:sym typeface="Lobster"/>
            </a:endParaRPr>
          </a:p>
        </p:txBody>
      </p:sp>
      <p:sp>
        <p:nvSpPr>
          <p:cNvPr id="80" name="Shape 80"/>
          <p:cNvSpPr txBox="1"/>
          <p:nvPr/>
        </p:nvSpPr>
        <p:spPr>
          <a:xfrm>
            <a:off x="311700" y="2130025"/>
            <a:ext cx="3000000" cy="16512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t/>
            </a:r>
            <a:endParaRPr sz="1100">
              <a:solidFill>
                <a:srgbClr val="414141"/>
              </a:solidFill>
              <a:latin typeface="Verdana"/>
              <a:ea typeface="Verdana"/>
              <a:cs typeface="Verdana"/>
              <a:sym typeface="Verdana"/>
            </a:endParaRPr>
          </a:p>
          <a:p>
            <a:pPr indent="0" lvl="0" marL="0" rtl="0">
              <a:lnSpc>
                <a:spcPct val="115000"/>
              </a:lnSpc>
              <a:spcBef>
                <a:spcPts val="0"/>
              </a:spcBef>
              <a:spcAft>
                <a:spcPts val="0"/>
              </a:spcAft>
              <a:buNone/>
            </a:pPr>
            <a:r>
              <a:t/>
            </a:r>
            <a:endParaRPr sz="1100">
              <a:solidFill>
                <a:schemeClr val="dk1"/>
              </a:solidFill>
            </a:endParaRPr>
          </a:p>
        </p:txBody>
      </p:sp>
      <p:sp>
        <p:nvSpPr>
          <p:cNvPr id="81" name="Shape 81"/>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rPr lang="nl" sz="1800">
                <a:solidFill>
                  <a:srgbClr val="FBFBFB"/>
                </a:solidFill>
                <a:latin typeface="Lobster"/>
                <a:ea typeface="Lobster"/>
                <a:cs typeface="Lobster"/>
                <a:sym typeface="Lobster"/>
              </a:rPr>
              <a:t>I</a:t>
            </a:r>
            <a:r>
              <a:rPr lang="nl" sz="1800">
                <a:solidFill>
                  <a:srgbClr val="FBFBFB"/>
                </a:solidFill>
                <a:latin typeface="Lobster"/>
                <a:ea typeface="Lobster"/>
                <a:cs typeface="Lobster"/>
                <a:sym typeface="Lobster"/>
              </a:rPr>
              <a:t>n Zuid Afrika vind je veel handwerk, zoals: houtsnijwerk, vlechtwerk en kralen sierraden. Je kunt er verschillende bouwstijlen bewonderen, van lokale hutten tot bouwwerken uit de blankenoverheersing</a:t>
            </a:r>
            <a:endParaRPr sz="1800">
              <a:solidFill>
                <a:srgbClr val="FBFBFB"/>
              </a:solidFill>
              <a:latin typeface="Lobster"/>
              <a:ea typeface="Lobster"/>
              <a:cs typeface="Lobster"/>
              <a:sym typeface="Lobster"/>
            </a:endParaRPr>
          </a:p>
        </p:txBody>
      </p:sp>
      <p:pic>
        <p:nvPicPr>
          <p:cNvPr descr="Afbeeldingsresultaat voor de cultuur van zuid afrika" id="82" name="Shape 82"/>
          <p:cNvPicPr preferRelativeResize="0"/>
          <p:nvPr/>
        </p:nvPicPr>
        <p:blipFill>
          <a:blip r:embed="rId4">
            <a:alphaModFix/>
          </a:blip>
          <a:stretch>
            <a:fillRect/>
          </a:stretch>
        </p:blipFill>
        <p:spPr>
          <a:xfrm>
            <a:off x="133125" y="2368038"/>
            <a:ext cx="4035025" cy="2607075"/>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86" name="Shape 86"/>
        <p:cNvGrpSpPr/>
        <p:nvPr/>
      </p:nvGrpSpPr>
      <p:grpSpPr>
        <a:xfrm>
          <a:off x="0" y="0"/>
          <a:ext cx="0" cy="0"/>
          <a:chOff x="0" y="0"/>
          <a:chExt cx="0" cy="0"/>
        </a:xfrm>
      </p:grpSpPr>
      <p:sp>
        <p:nvSpPr>
          <p:cNvPr id="87" name="Shape 87"/>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De voeding</a:t>
            </a:r>
            <a:endParaRPr>
              <a:solidFill>
                <a:schemeClr val="lt1"/>
              </a:solidFill>
              <a:latin typeface="Lobster"/>
              <a:ea typeface="Lobster"/>
              <a:cs typeface="Lobster"/>
              <a:sym typeface="Lobster"/>
            </a:endParaRPr>
          </a:p>
        </p:txBody>
      </p:sp>
      <p:sp>
        <p:nvSpPr>
          <p:cNvPr id="88" name="Shape 88"/>
          <p:cNvSpPr txBox="1"/>
          <p:nvPr>
            <p:ph idx="1" type="subTitle"/>
          </p:nvPr>
        </p:nvSpPr>
        <p:spPr>
          <a:xfrm>
            <a:off x="444825" y="2886025"/>
            <a:ext cx="8279700" cy="15711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t/>
            </a:r>
            <a:endParaRPr sz="1100">
              <a:solidFill>
                <a:srgbClr val="414141"/>
              </a:solidFill>
              <a:latin typeface="Verdana"/>
              <a:ea typeface="Verdana"/>
              <a:cs typeface="Verdana"/>
              <a:sym typeface="Verdana"/>
            </a:endParaRPr>
          </a:p>
          <a:p>
            <a:pPr indent="0" lvl="0" marL="0" rtl="0" algn="l">
              <a:lnSpc>
                <a:spcPct val="115000"/>
              </a:lnSpc>
              <a:spcBef>
                <a:spcPts val="0"/>
              </a:spcBef>
              <a:spcAft>
                <a:spcPts val="0"/>
              </a:spcAft>
              <a:buClr>
                <a:schemeClr val="dk1"/>
              </a:buClr>
              <a:buSzPts val="1100"/>
              <a:buFont typeface="Arial"/>
              <a:buNone/>
            </a:pPr>
            <a:r>
              <a:t/>
            </a:r>
            <a:endParaRPr sz="1100">
              <a:solidFill>
                <a:schemeClr val="dk1"/>
              </a:solidFill>
            </a:endParaRPr>
          </a:p>
          <a:p>
            <a:pPr indent="0" lvl="0" marL="0" rtl="0" algn="l">
              <a:spcBef>
                <a:spcPts val="0"/>
              </a:spcBef>
              <a:spcAft>
                <a:spcPts val="0"/>
              </a:spcAft>
              <a:buNone/>
            </a:pPr>
            <a:r>
              <a:rPr lang="nl">
                <a:solidFill>
                  <a:schemeClr val="lt1"/>
                </a:solidFill>
                <a:latin typeface="Lobster"/>
                <a:ea typeface="Lobster"/>
                <a:cs typeface="Lobster"/>
                <a:sym typeface="Lobster"/>
              </a:rPr>
              <a:t>b</a:t>
            </a:r>
            <a:endParaRPr>
              <a:solidFill>
                <a:schemeClr val="lt1"/>
              </a:solidFill>
              <a:latin typeface="Lobster"/>
              <a:ea typeface="Lobster"/>
              <a:cs typeface="Lobster"/>
              <a:sym typeface="Lobster"/>
            </a:endParaRPr>
          </a:p>
        </p:txBody>
      </p:sp>
      <p:sp>
        <p:nvSpPr>
          <p:cNvPr id="89" name="Shape 89"/>
          <p:cNvSpPr txBox="1"/>
          <p:nvPr/>
        </p:nvSpPr>
        <p:spPr>
          <a:xfrm>
            <a:off x="3521775" y="4090600"/>
            <a:ext cx="1706400" cy="8109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l">
              <a:lnSpc>
                <a:spcPct val="109090"/>
              </a:lnSpc>
              <a:spcBef>
                <a:spcPts val="0"/>
              </a:spcBef>
              <a:spcAft>
                <a:spcPts val="0"/>
              </a:spcAft>
              <a:buNone/>
            </a:pPr>
            <a:r>
              <a:rPr lang="nl">
                <a:solidFill>
                  <a:schemeClr val="lt1"/>
                </a:solidFill>
                <a:latin typeface="Lobster"/>
                <a:ea typeface="Lobster"/>
                <a:cs typeface="Lobster"/>
                <a:sym typeface="Lobster"/>
              </a:rPr>
              <a:t>dit is typisch zuid-afrikaans eten</a:t>
            </a:r>
            <a:endParaRPr>
              <a:solidFill>
                <a:schemeClr val="lt1"/>
              </a:solidFill>
              <a:latin typeface="Lobster"/>
              <a:ea typeface="Lobster"/>
              <a:cs typeface="Lobster"/>
              <a:sym typeface="Lobster"/>
            </a:endParaRPr>
          </a:p>
        </p:txBody>
      </p:sp>
      <p:sp>
        <p:nvSpPr>
          <p:cNvPr id="90" name="Shape 90"/>
          <p:cNvSpPr txBox="1"/>
          <p:nvPr/>
        </p:nvSpPr>
        <p:spPr>
          <a:xfrm>
            <a:off x="311700" y="2130025"/>
            <a:ext cx="3000000" cy="16512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t/>
            </a:r>
            <a:endParaRPr sz="1100">
              <a:solidFill>
                <a:srgbClr val="414141"/>
              </a:solidFill>
              <a:latin typeface="Verdana"/>
              <a:ea typeface="Verdana"/>
              <a:cs typeface="Verdana"/>
              <a:sym typeface="Verdana"/>
            </a:endParaRPr>
          </a:p>
          <a:p>
            <a:pPr indent="0" lvl="0" marL="0" rtl="0">
              <a:lnSpc>
                <a:spcPct val="115000"/>
              </a:lnSpc>
              <a:spcBef>
                <a:spcPts val="0"/>
              </a:spcBef>
              <a:spcAft>
                <a:spcPts val="0"/>
              </a:spcAft>
              <a:buNone/>
            </a:pPr>
            <a:r>
              <a:t/>
            </a:r>
            <a:endParaRPr sz="1100">
              <a:solidFill>
                <a:schemeClr val="dk1"/>
              </a:solidFill>
            </a:endParaRPr>
          </a:p>
        </p:txBody>
      </p:sp>
      <p:sp>
        <p:nvSpPr>
          <p:cNvPr id="91" name="Shape 91"/>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2500"/>
              </a:lnSpc>
              <a:spcBef>
                <a:spcPts val="1000"/>
              </a:spcBef>
              <a:spcAft>
                <a:spcPts val="0"/>
              </a:spcAft>
              <a:buNone/>
            </a:pPr>
            <a:r>
              <a:rPr lang="nl">
                <a:solidFill>
                  <a:schemeClr val="lt1"/>
                </a:solidFill>
                <a:latin typeface="Lobster"/>
                <a:ea typeface="Lobster"/>
                <a:cs typeface="Lobster"/>
                <a:sym typeface="Lobster"/>
              </a:rPr>
              <a:t>P</a:t>
            </a:r>
            <a:r>
              <a:rPr lang="nl" u="sng">
                <a:solidFill>
                  <a:schemeClr val="lt1"/>
                </a:solidFill>
                <a:latin typeface="Lobster"/>
                <a:ea typeface="Lobster"/>
                <a:cs typeface="Lobster"/>
                <a:sym typeface="Lobster"/>
                <a:hlinkClick r:id="rId4"/>
              </a:rPr>
              <a:t>otjiekos</a:t>
            </a:r>
            <a:r>
              <a:rPr lang="nl">
                <a:solidFill>
                  <a:schemeClr val="lt1"/>
                </a:solidFill>
                <a:latin typeface="Lobster"/>
                <a:ea typeface="Lobster"/>
                <a:cs typeface="Lobster"/>
                <a:sym typeface="Lobster"/>
              </a:rPr>
              <a:t>: een stoofpotje gemaakt uit laagjes vlees, aardappels of rijst en verscheidene groenten en soms ook fruit. Meestal gekruid met kerrie en peper, het moet langzaam garen en mag niet geroerd worden</a:t>
            </a:r>
            <a:r>
              <a:rPr lang="nl" sz="1100">
                <a:solidFill>
                  <a:schemeClr val="lt1"/>
                </a:solidFill>
                <a:latin typeface="Verdana"/>
                <a:ea typeface="Verdana"/>
                <a:cs typeface="Verdana"/>
                <a:sym typeface="Verdana"/>
              </a:rPr>
              <a:t>.</a:t>
            </a:r>
            <a:endParaRPr sz="1100">
              <a:solidFill>
                <a:schemeClr val="lt1"/>
              </a:solidFill>
              <a:latin typeface="Verdana"/>
              <a:ea typeface="Verdana"/>
              <a:cs typeface="Verdana"/>
              <a:sym typeface="Verdana"/>
            </a:endParaRPr>
          </a:p>
          <a:p>
            <a:pPr indent="0" lvl="0" marL="0" rtl="0">
              <a:lnSpc>
                <a:spcPct val="115000"/>
              </a:lnSpc>
              <a:spcBef>
                <a:spcPts val="500"/>
              </a:spcBef>
              <a:spcAft>
                <a:spcPts val="0"/>
              </a:spcAft>
              <a:buNone/>
            </a:pPr>
            <a:r>
              <a:t/>
            </a:r>
            <a:endParaRPr sz="1800">
              <a:solidFill>
                <a:schemeClr val="lt1"/>
              </a:solidFill>
              <a:latin typeface="Lobster"/>
              <a:ea typeface="Lobster"/>
              <a:cs typeface="Lobster"/>
              <a:sym typeface="Lobster"/>
            </a:endParaRPr>
          </a:p>
        </p:txBody>
      </p:sp>
      <p:pic>
        <p:nvPicPr>
          <p:cNvPr descr="Afbeeldingsresultaat voor het eten in zuid-afrika" id="92" name="Shape 92"/>
          <p:cNvPicPr preferRelativeResize="0"/>
          <p:nvPr/>
        </p:nvPicPr>
        <p:blipFill>
          <a:blip r:embed="rId5">
            <a:alphaModFix/>
          </a:blip>
          <a:stretch>
            <a:fillRect/>
          </a:stretch>
        </p:blipFill>
        <p:spPr>
          <a:xfrm>
            <a:off x="186100" y="2681775"/>
            <a:ext cx="3251200" cy="2298700"/>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96" name="Shape 96"/>
        <p:cNvGrpSpPr/>
        <p:nvPr/>
      </p:nvGrpSpPr>
      <p:grpSpPr>
        <a:xfrm>
          <a:off x="0" y="0"/>
          <a:ext cx="0" cy="0"/>
          <a:chOff x="0" y="0"/>
          <a:chExt cx="0" cy="0"/>
        </a:xfrm>
      </p:grpSpPr>
      <p:sp>
        <p:nvSpPr>
          <p:cNvPr id="97" name="Shape 97"/>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Bizarre tradities</a:t>
            </a:r>
            <a:endParaRPr>
              <a:solidFill>
                <a:schemeClr val="lt1"/>
              </a:solidFill>
              <a:latin typeface="Lobster"/>
              <a:ea typeface="Lobster"/>
              <a:cs typeface="Lobster"/>
              <a:sym typeface="Lobster"/>
            </a:endParaRPr>
          </a:p>
        </p:txBody>
      </p:sp>
      <p:sp>
        <p:nvSpPr>
          <p:cNvPr id="98" name="Shape 98"/>
          <p:cNvSpPr txBox="1"/>
          <p:nvPr/>
        </p:nvSpPr>
        <p:spPr>
          <a:xfrm>
            <a:off x="641425" y="1912175"/>
            <a:ext cx="5430600" cy="3158700"/>
          </a:xfrm>
          <a:prstGeom prst="rect">
            <a:avLst/>
          </a:prstGeom>
          <a:noFill/>
          <a:ln>
            <a:noFill/>
          </a:ln>
        </p:spPr>
        <p:txBody>
          <a:bodyPr anchorCtr="0" anchor="ctr" bIns="91425" lIns="91425" spcFirstLastPara="1" rIns="91425" wrap="square" tIns="91425">
            <a:noAutofit/>
          </a:bodyPr>
          <a:lstStyle/>
          <a:p>
            <a:pPr indent="0" lvl="0" marL="0" rtl="0">
              <a:lnSpc>
                <a:spcPct val="118105"/>
              </a:lnSpc>
              <a:spcBef>
                <a:spcPts val="1500"/>
              </a:spcBef>
              <a:spcAft>
                <a:spcPts val="0"/>
              </a:spcAft>
              <a:buNone/>
            </a:pPr>
            <a:r>
              <a:rPr b="1" lang="nl">
                <a:solidFill>
                  <a:schemeClr val="lt1"/>
                </a:solidFill>
                <a:latin typeface="Lobster"/>
                <a:ea typeface="Lobster"/>
                <a:cs typeface="Lobster"/>
                <a:sym typeface="Lobster"/>
              </a:rPr>
              <a:t>1.hupsake weg ermee!                 </a:t>
            </a:r>
            <a:r>
              <a:rPr b="1" lang="nl" sz="1800">
                <a:solidFill>
                  <a:schemeClr val="lt1"/>
                </a:solidFill>
                <a:latin typeface="Lobster"/>
                <a:ea typeface="Lobster"/>
                <a:cs typeface="Lobster"/>
                <a:sym typeface="Lobster"/>
              </a:rPr>
              <a:t>                                                                                                                        </a:t>
            </a:r>
            <a:endParaRPr b="1" sz="1800">
              <a:solidFill>
                <a:schemeClr val="lt1"/>
              </a:solidFill>
              <a:latin typeface="Lobster"/>
              <a:ea typeface="Lobster"/>
              <a:cs typeface="Lobster"/>
              <a:sym typeface="Lobster"/>
            </a:endParaRPr>
          </a:p>
          <a:p>
            <a:pPr indent="0" lvl="0" marL="0" rtl="0">
              <a:lnSpc>
                <a:spcPct val="118105"/>
              </a:lnSpc>
              <a:spcBef>
                <a:spcPts val="1500"/>
              </a:spcBef>
              <a:spcAft>
                <a:spcPts val="0"/>
              </a:spcAft>
              <a:buNone/>
            </a:pPr>
            <a:r>
              <a:rPr b="1" lang="nl">
                <a:solidFill>
                  <a:schemeClr val="lt1"/>
                </a:solidFill>
                <a:latin typeface="Lobster"/>
                <a:ea typeface="Lobster"/>
                <a:cs typeface="Lobster"/>
                <a:sym typeface="Lobster"/>
              </a:rPr>
              <a:t>2.volksverhuizing in een smart</a:t>
            </a:r>
            <a:endParaRPr b="1">
              <a:solidFill>
                <a:schemeClr val="lt1"/>
              </a:solidFill>
              <a:latin typeface="Lobster"/>
              <a:ea typeface="Lobster"/>
              <a:cs typeface="Lobster"/>
              <a:sym typeface="Lobster"/>
            </a:endParaRPr>
          </a:p>
          <a:p>
            <a:pPr indent="0" lvl="0" marL="0" rtl="0">
              <a:lnSpc>
                <a:spcPct val="118105"/>
              </a:lnSpc>
              <a:spcBef>
                <a:spcPts val="1500"/>
              </a:spcBef>
              <a:spcAft>
                <a:spcPts val="0"/>
              </a:spcAft>
              <a:buNone/>
            </a:pPr>
            <a:r>
              <a:rPr b="1" lang="nl">
                <a:solidFill>
                  <a:schemeClr val="lt1"/>
                </a:solidFill>
                <a:latin typeface="Lobster"/>
                <a:ea typeface="Lobster"/>
                <a:cs typeface="Lobster"/>
                <a:sym typeface="Lobster"/>
              </a:rPr>
              <a:t>3. Beter gaat je vingertopje eraf</a:t>
            </a:r>
            <a:endParaRPr b="1">
              <a:solidFill>
                <a:schemeClr val="lt1"/>
              </a:solidFill>
              <a:latin typeface="Lobster"/>
              <a:ea typeface="Lobster"/>
              <a:cs typeface="Lobster"/>
              <a:sym typeface="Lobster"/>
            </a:endParaRPr>
          </a:p>
          <a:p>
            <a:pPr indent="0" lvl="0" marL="0" rtl="0">
              <a:lnSpc>
                <a:spcPct val="118105"/>
              </a:lnSpc>
              <a:spcBef>
                <a:spcPts val="1500"/>
              </a:spcBef>
              <a:spcAft>
                <a:spcPts val="0"/>
              </a:spcAft>
              <a:buNone/>
            </a:pPr>
            <a:r>
              <a:rPr b="1" lang="nl">
                <a:solidFill>
                  <a:schemeClr val="lt1"/>
                </a:solidFill>
                <a:latin typeface="Lobster"/>
                <a:ea typeface="Lobster"/>
                <a:cs typeface="Lobster"/>
                <a:sym typeface="Lobster"/>
              </a:rPr>
              <a:t>4. Muntje werpen in een koe</a:t>
            </a:r>
            <a:endParaRPr b="1">
              <a:solidFill>
                <a:schemeClr val="lt1"/>
              </a:solidFill>
              <a:latin typeface="Lobster"/>
              <a:ea typeface="Lobster"/>
              <a:cs typeface="Lobster"/>
              <a:sym typeface="Lobster"/>
            </a:endParaRPr>
          </a:p>
          <a:p>
            <a:pPr indent="0" lvl="0" marL="0" rtl="0">
              <a:lnSpc>
                <a:spcPct val="118105"/>
              </a:lnSpc>
              <a:spcBef>
                <a:spcPts val="1500"/>
              </a:spcBef>
              <a:spcAft>
                <a:spcPts val="0"/>
              </a:spcAft>
              <a:buClr>
                <a:schemeClr val="dk1"/>
              </a:buClr>
              <a:buSzPts val="1100"/>
              <a:buFont typeface="Arial"/>
              <a:buNone/>
            </a:pPr>
            <a:r>
              <a:rPr b="1" lang="nl">
                <a:solidFill>
                  <a:schemeClr val="lt1"/>
                </a:solidFill>
                <a:latin typeface="Lobster"/>
                <a:ea typeface="Lobster"/>
                <a:cs typeface="Lobster"/>
                <a:sym typeface="Lobster"/>
              </a:rPr>
              <a:t>5. Voortanden zijn zó overrated</a:t>
            </a:r>
            <a:endParaRPr b="1">
              <a:solidFill>
                <a:schemeClr val="lt1"/>
              </a:solidFill>
              <a:latin typeface="Lobster"/>
              <a:ea typeface="Lobster"/>
              <a:cs typeface="Lobster"/>
              <a:sym typeface="Lobster"/>
            </a:endParaRPr>
          </a:p>
          <a:p>
            <a:pPr indent="0" lvl="0" marL="0" rtl="0">
              <a:lnSpc>
                <a:spcPct val="118105"/>
              </a:lnSpc>
              <a:spcBef>
                <a:spcPts val="1500"/>
              </a:spcBef>
              <a:spcAft>
                <a:spcPts val="0"/>
              </a:spcAft>
              <a:buNone/>
            </a:pPr>
            <a:r>
              <a:t/>
            </a:r>
            <a:endParaRPr b="1">
              <a:solidFill>
                <a:schemeClr val="lt1"/>
              </a:solidFill>
              <a:latin typeface="Lobster"/>
              <a:ea typeface="Lobster"/>
              <a:cs typeface="Lobster"/>
              <a:sym typeface="Lobster"/>
            </a:endParaRPr>
          </a:p>
          <a:p>
            <a:pPr indent="0" lvl="0" marL="0" rtl="0">
              <a:lnSpc>
                <a:spcPct val="118105"/>
              </a:lnSpc>
              <a:spcBef>
                <a:spcPts val="1500"/>
              </a:spcBef>
              <a:spcAft>
                <a:spcPts val="800"/>
              </a:spcAft>
              <a:buClr>
                <a:schemeClr val="dk1"/>
              </a:buClr>
              <a:buSzPts val="1100"/>
              <a:buFont typeface="Arial"/>
              <a:buNone/>
            </a:pPr>
            <a:r>
              <a:t/>
            </a:r>
            <a:endParaRPr b="1" sz="1800">
              <a:solidFill>
                <a:schemeClr val="lt1"/>
              </a:solidFill>
              <a:latin typeface="Lobster"/>
              <a:ea typeface="Lobster"/>
              <a:cs typeface="Lobster"/>
              <a:sym typeface="Lobster"/>
            </a:endParaRPr>
          </a:p>
        </p:txBody>
      </p:sp>
      <p:sp>
        <p:nvSpPr>
          <p:cNvPr id="99" name="Shape 99"/>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2500"/>
              </a:lnSpc>
              <a:spcBef>
                <a:spcPts val="1000"/>
              </a:spcBef>
              <a:spcAft>
                <a:spcPts val="0"/>
              </a:spcAft>
              <a:buNone/>
            </a:pPr>
            <a:r>
              <a:t/>
            </a:r>
            <a:endParaRPr sz="1100">
              <a:solidFill>
                <a:schemeClr val="lt1"/>
              </a:solidFill>
              <a:latin typeface="Verdana"/>
              <a:ea typeface="Verdana"/>
              <a:cs typeface="Verdana"/>
              <a:sym typeface="Verdana"/>
            </a:endParaRPr>
          </a:p>
          <a:p>
            <a:pPr indent="0" lvl="0" marL="0" rtl="0">
              <a:lnSpc>
                <a:spcPct val="115000"/>
              </a:lnSpc>
              <a:spcBef>
                <a:spcPts val="500"/>
              </a:spcBef>
              <a:spcAft>
                <a:spcPts val="0"/>
              </a:spcAft>
              <a:buNone/>
            </a:pPr>
            <a:r>
              <a:t/>
            </a:r>
            <a:endParaRPr sz="1800">
              <a:solidFill>
                <a:schemeClr val="lt1"/>
              </a:solidFill>
              <a:latin typeface="Lobster"/>
              <a:ea typeface="Lobster"/>
              <a:cs typeface="Lobster"/>
              <a:sym typeface="Lobster"/>
            </a:endParaRPr>
          </a:p>
        </p:txBody>
      </p:sp>
      <p:pic>
        <p:nvPicPr>
          <p:cNvPr id="100" name="Shape 100"/>
          <p:cNvPicPr preferRelativeResize="0"/>
          <p:nvPr/>
        </p:nvPicPr>
        <p:blipFill>
          <a:blip r:embed="rId4">
            <a:alphaModFix/>
          </a:blip>
          <a:stretch>
            <a:fillRect/>
          </a:stretch>
        </p:blipFill>
        <p:spPr>
          <a:xfrm>
            <a:off x="5482375" y="2299450"/>
            <a:ext cx="3349925" cy="2644200"/>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04" name="Shape 104"/>
        <p:cNvGrpSpPr/>
        <p:nvPr/>
      </p:nvGrpSpPr>
      <p:grpSpPr>
        <a:xfrm>
          <a:off x="0" y="0"/>
          <a:ext cx="0" cy="0"/>
          <a:chOff x="0" y="0"/>
          <a:chExt cx="0" cy="0"/>
        </a:xfrm>
      </p:grpSpPr>
      <p:sp>
        <p:nvSpPr>
          <p:cNvPr id="105" name="Shape 105"/>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Het klimaat</a:t>
            </a:r>
            <a:endParaRPr>
              <a:solidFill>
                <a:schemeClr val="lt1"/>
              </a:solidFill>
              <a:latin typeface="Lobster"/>
              <a:ea typeface="Lobster"/>
              <a:cs typeface="Lobster"/>
              <a:sym typeface="Lobster"/>
            </a:endParaRPr>
          </a:p>
        </p:txBody>
      </p:sp>
      <p:sp>
        <p:nvSpPr>
          <p:cNvPr id="106" name="Shape 106"/>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2500"/>
              </a:lnSpc>
              <a:spcBef>
                <a:spcPts val="1000"/>
              </a:spcBef>
              <a:spcAft>
                <a:spcPts val="0"/>
              </a:spcAft>
              <a:buNone/>
            </a:pPr>
            <a:r>
              <a:t/>
            </a:r>
            <a:endParaRPr sz="1100">
              <a:solidFill>
                <a:schemeClr val="lt1"/>
              </a:solidFill>
              <a:latin typeface="Verdana"/>
              <a:ea typeface="Verdana"/>
              <a:cs typeface="Verdana"/>
              <a:sym typeface="Verdana"/>
            </a:endParaRPr>
          </a:p>
          <a:p>
            <a:pPr indent="0" lvl="0" marL="0" rtl="0">
              <a:lnSpc>
                <a:spcPct val="115000"/>
              </a:lnSpc>
              <a:spcBef>
                <a:spcPts val="500"/>
              </a:spcBef>
              <a:spcAft>
                <a:spcPts val="0"/>
              </a:spcAft>
              <a:buNone/>
            </a:pPr>
            <a:r>
              <a:rPr lang="nl" sz="1800">
                <a:solidFill>
                  <a:schemeClr val="lt1"/>
                </a:solidFill>
                <a:latin typeface="Lobster"/>
                <a:ea typeface="Lobster"/>
                <a:cs typeface="Lobster"/>
                <a:sym typeface="Lobster"/>
              </a:rPr>
              <a:t>het is hier juist het omgekeerde weer van Nederland</a:t>
            </a:r>
            <a:endParaRPr sz="1800">
              <a:solidFill>
                <a:schemeClr val="lt1"/>
              </a:solidFill>
              <a:latin typeface="Lobster"/>
              <a:ea typeface="Lobster"/>
              <a:cs typeface="Lobster"/>
              <a:sym typeface="Lobster"/>
            </a:endParaRPr>
          </a:p>
        </p:txBody>
      </p:sp>
      <p:pic>
        <p:nvPicPr>
          <p:cNvPr descr="Afbeeldingsresultaat voor het klimaat zuid afrika" id="107" name="Shape 107"/>
          <p:cNvPicPr preferRelativeResize="0"/>
          <p:nvPr/>
        </p:nvPicPr>
        <p:blipFill>
          <a:blip r:embed="rId4">
            <a:alphaModFix/>
          </a:blip>
          <a:stretch>
            <a:fillRect/>
          </a:stretch>
        </p:blipFill>
        <p:spPr>
          <a:xfrm>
            <a:off x="152400" y="2188100"/>
            <a:ext cx="5438875" cy="2732450"/>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11" name="Shape 111"/>
        <p:cNvGrpSpPr/>
        <p:nvPr/>
      </p:nvGrpSpPr>
      <p:grpSpPr>
        <a:xfrm>
          <a:off x="0" y="0"/>
          <a:ext cx="0" cy="0"/>
          <a:chOff x="0" y="0"/>
          <a:chExt cx="0" cy="0"/>
        </a:xfrm>
      </p:grpSpPr>
      <p:sp>
        <p:nvSpPr>
          <p:cNvPr id="112" name="Shape 112"/>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De muziek</a:t>
            </a:r>
            <a:endParaRPr>
              <a:solidFill>
                <a:schemeClr val="lt1"/>
              </a:solidFill>
              <a:latin typeface="Lobster"/>
              <a:ea typeface="Lobster"/>
              <a:cs typeface="Lobster"/>
              <a:sym typeface="Lobster"/>
            </a:endParaRPr>
          </a:p>
        </p:txBody>
      </p:sp>
      <p:sp>
        <p:nvSpPr>
          <p:cNvPr id="113" name="Shape 113"/>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2500"/>
              </a:lnSpc>
              <a:spcBef>
                <a:spcPts val="1000"/>
              </a:spcBef>
              <a:spcAft>
                <a:spcPts val="0"/>
              </a:spcAft>
              <a:buNone/>
            </a:pPr>
            <a:r>
              <a:t/>
            </a:r>
            <a:endParaRPr sz="1100">
              <a:solidFill>
                <a:schemeClr val="lt1"/>
              </a:solidFill>
              <a:latin typeface="Verdana"/>
              <a:ea typeface="Verdana"/>
              <a:cs typeface="Verdana"/>
              <a:sym typeface="Verdana"/>
            </a:endParaRPr>
          </a:p>
          <a:p>
            <a:pPr indent="0" lvl="0" marL="0" rtl="0">
              <a:lnSpc>
                <a:spcPct val="115000"/>
              </a:lnSpc>
              <a:spcBef>
                <a:spcPts val="500"/>
              </a:spcBef>
              <a:spcAft>
                <a:spcPts val="0"/>
              </a:spcAft>
              <a:buNone/>
            </a:pPr>
            <a:r>
              <a:rPr lang="nl" sz="1800">
                <a:solidFill>
                  <a:schemeClr val="lt1"/>
                </a:solidFill>
                <a:latin typeface="Lobster"/>
                <a:ea typeface="Lobster"/>
                <a:cs typeface="Lobster"/>
                <a:sym typeface="Lobster"/>
              </a:rPr>
              <a:t>In Zuid-Afrika is muziek heel belangrijk. Ze zingen en dansen elke dag.</a:t>
            </a:r>
            <a:endParaRPr sz="1800">
              <a:solidFill>
                <a:schemeClr val="lt1"/>
              </a:solidFill>
              <a:latin typeface="Lobster"/>
              <a:ea typeface="Lobster"/>
              <a:cs typeface="Lobster"/>
              <a:sym typeface="Lobster"/>
            </a:endParaRPr>
          </a:p>
        </p:txBody>
      </p:sp>
      <p:pic>
        <p:nvPicPr>
          <p:cNvPr descr="Afbeeldingsresultaat voor dansende mensen in zuid afrika" id="114" name="Shape 114"/>
          <p:cNvPicPr preferRelativeResize="0"/>
          <p:nvPr/>
        </p:nvPicPr>
        <p:blipFill>
          <a:blip r:embed="rId4">
            <a:alphaModFix/>
          </a:blip>
          <a:stretch>
            <a:fillRect/>
          </a:stretch>
        </p:blipFill>
        <p:spPr>
          <a:xfrm>
            <a:off x="152400" y="2197775"/>
            <a:ext cx="4208638" cy="2793326"/>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118" name="Shape 118"/>
        <p:cNvGrpSpPr/>
        <p:nvPr/>
      </p:nvGrpSpPr>
      <p:grpSpPr>
        <a:xfrm>
          <a:off x="0" y="0"/>
          <a:ext cx="0" cy="0"/>
          <a:chOff x="0" y="0"/>
          <a:chExt cx="0" cy="0"/>
        </a:xfrm>
      </p:grpSpPr>
      <p:sp>
        <p:nvSpPr>
          <p:cNvPr id="119" name="Shape 119"/>
          <p:cNvSpPr txBox="1"/>
          <p:nvPr>
            <p:ph type="ctrTitle"/>
          </p:nvPr>
        </p:nvSpPr>
        <p:spPr>
          <a:xfrm>
            <a:off x="311700" y="744575"/>
            <a:ext cx="8520600" cy="13008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nl">
                <a:solidFill>
                  <a:schemeClr val="lt1"/>
                </a:solidFill>
                <a:latin typeface="Lobster"/>
                <a:ea typeface="Lobster"/>
                <a:cs typeface="Lobster"/>
                <a:sym typeface="Lobster"/>
              </a:rPr>
              <a:t>      De cultuur in Zuid-Afrika</a:t>
            </a:r>
            <a:endParaRPr>
              <a:solidFill>
                <a:schemeClr val="lt1"/>
              </a:solidFill>
              <a:latin typeface="Lobster"/>
              <a:ea typeface="Lobster"/>
              <a:cs typeface="Lobster"/>
              <a:sym typeface="Lobster"/>
            </a:endParaRPr>
          </a:p>
        </p:txBody>
      </p:sp>
      <p:sp>
        <p:nvSpPr>
          <p:cNvPr id="120" name="Shape 120"/>
          <p:cNvSpPr txBox="1"/>
          <p:nvPr/>
        </p:nvSpPr>
        <p:spPr>
          <a:xfrm>
            <a:off x="5724400" y="744575"/>
            <a:ext cx="3000000" cy="2150400"/>
          </a:xfrm>
          <a:prstGeom prst="rect">
            <a:avLst/>
          </a:prstGeom>
          <a:noFill/>
          <a:ln>
            <a:noFill/>
          </a:ln>
        </p:spPr>
        <p:txBody>
          <a:bodyPr anchorCtr="0" anchor="ctr" bIns="91425" lIns="91425" spcFirstLastPara="1" rIns="91425" wrap="square" tIns="91425">
            <a:noAutofit/>
          </a:bodyPr>
          <a:lstStyle/>
          <a:p>
            <a:pPr indent="0" lvl="0" marL="0" rtl="0">
              <a:lnSpc>
                <a:spcPct val="115000"/>
              </a:lnSpc>
              <a:spcBef>
                <a:spcPts val="0"/>
              </a:spcBef>
              <a:spcAft>
                <a:spcPts val="0"/>
              </a:spcAft>
              <a:buNone/>
            </a:pPr>
            <a:r>
              <a:t/>
            </a:r>
            <a:endParaRPr sz="1800">
              <a:solidFill>
                <a:schemeClr val="lt1"/>
              </a:solidFill>
              <a:latin typeface="Lobster"/>
              <a:ea typeface="Lobster"/>
              <a:cs typeface="Lobster"/>
              <a:sym typeface="Lobster"/>
            </a:endParaRPr>
          </a:p>
        </p:txBody>
      </p:sp>
      <p:pic>
        <p:nvPicPr>
          <p:cNvPr descr="Afbeeldingsresultaat voor zuid afrika" id="121" name="Shape 121"/>
          <p:cNvPicPr preferRelativeResize="0"/>
          <p:nvPr/>
        </p:nvPicPr>
        <p:blipFill>
          <a:blip r:embed="rId4">
            <a:alphaModFix/>
          </a:blip>
          <a:stretch>
            <a:fillRect/>
          </a:stretch>
        </p:blipFill>
        <p:spPr>
          <a:xfrm>
            <a:off x="2137175" y="2137275"/>
            <a:ext cx="4606536" cy="2793325"/>
          </a:xfrm>
          <a:prstGeom prst="rect">
            <a:avLst/>
          </a:prstGeom>
          <a:noFill/>
          <a:ln>
            <a:noFill/>
          </a:ln>
        </p:spPr>
      </p:pic>
    </p:spTree>
  </p:cSld>
  <p:clrMapOvr>
    <a:masterClrMapping/>
  </p:clrMapOvr>
  <mc:AlternateContent>
    <mc:Choice Requires="p14">
      <p:transition spd="slow" p14:dur="10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